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6" r:id="rId19"/>
    <p:sldId id="278" r:id="rId20"/>
    <p:sldId id="277" r:id="rId21"/>
    <p:sldId id="259" r:id="rId22"/>
    <p:sldId id="25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700" autoAdjust="0"/>
  </p:normalViewPr>
  <p:slideViewPr>
    <p:cSldViewPr>
      <p:cViewPr varScale="1">
        <p:scale>
          <a:sx n="70" d="100"/>
          <a:sy n="70" d="100"/>
        </p:scale>
        <p:origin x="-114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5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8271B7-0E48-4CB5-85A9-0F2756498155}" type="datetimeFigureOut">
              <a:rPr lang="en-US" smtClean="0"/>
              <a:pPr/>
              <a:t>4/17/2007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8B22F-AEF3-439E-AB48-0B2CBDE57A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23AD5-6F84-41F5-B9F3-2E0FD4CA8B8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23AD5-6F84-41F5-B9F3-2E0FD4CA8B8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4B8C3D-2F72-43EE-AB69-0C3D32BA315D}" type="datetimeFigureOut">
              <a:rPr lang="en-US" smtClean="0"/>
              <a:pPr/>
              <a:t>4/17/2007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4B8C3D-2F72-43EE-AB69-0C3D32BA315D}" type="datetimeFigureOut">
              <a:rPr lang="en-US" smtClean="0"/>
              <a:pPr/>
              <a:t>4/17/2007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4B8C3D-2F72-43EE-AB69-0C3D32BA315D}" type="datetimeFigureOut">
              <a:rPr lang="en-US" smtClean="0"/>
              <a:pPr/>
              <a:t>4/17/2007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4B8C3D-2F72-43EE-AB69-0C3D32BA315D}" type="datetimeFigureOut">
              <a:rPr lang="en-US" smtClean="0"/>
              <a:pPr/>
              <a:t>4/17/2007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4B8C3D-2F72-43EE-AB69-0C3D32BA315D}" type="datetimeFigureOut">
              <a:rPr lang="en-US" smtClean="0"/>
              <a:pPr/>
              <a:t>4/17/2007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4B8C3D-2F72-43EE-AB69-0C3D32BA315D}" type="datetimeFigureOut">
              <a:rPr lang="en-US" smtClean="0"/>
              <a:pPr/>
              <a:t>4/17/2007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4B8C3D-2F72-43EE-AB69-0C3D32BA315D}" type="datetimeFigureOut">
              <a:rPr lang="en-US" smtClean="0"/>
              <a:pPr/>
              <a:t>4/17/2007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4B8C3D-2F72-43EE-AB69-0C3D32BA315D}" type="datetimeFigureOut">
              <a:rPr lang="en-US" smtClean="0"/>
              <a:pPr/>
              <a:t>4/17/2007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4B8C3D-2F72-43EE-AB69-0C3D32BA315D}" type="datetimeFigureOut">
              <a:rPr lang="en-US" smtClean="0"/>
              <a:pPr/>
              <a:t>4/17/2007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4B8C3D-2F72-43EE-AB69-0C3D32BA315D}" type="datetimeFigureOut">
              <a:rPr lang="en-US" smtClean="0"/>
              <a:pPr/>
              <a:t>4/17/2007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4B8C3D-2F72-43EE-AB69-0C3D32BA315D}" type="datetimeFigureOut">
              <a:rPr lang="en-US" smtClean="0"/>
              <a:pPr/>
              <a:t>4/17/2007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4B8C3D-2F72-43EE-AB69-0C3D32BA315D}" type="datetimeFigureOut">
              <a:rPr lang="en-US" smtClean="0"/>
              <a:pPr/>
              <a:t>4/17/2007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mailto:brian@brianpeek.com" TargetMode="External"/><Relationship Id="rId3" Type="http://schemas.openxmlformats.org/officeDocument/2006/relationships/hyperlink" Target="http://www.trossenrobotics.com/" TargetMode="External"/><Relationship Id="rId7" Type="http://schemas.openxmlformats.org/officeDocument/2006/relationships/hyperlink" Target="http://www.brianpeek.com/" TargetMode="External"/><Relationship Id="rId2" Type="http://schemas.openxmlformats.org/officeDocument/2006/relationships/hyperlink" Target="http://www.phidgets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sdn.microsoft.com/coding4fun/robotics/" TargetMode="External"/><Relationship Id="rId5" Type="http://schemas.openxmlformats.org/officeDocument/2006/relationships/hyperlink" Target="http://msdn.microsoft.com/robotics/" TargetMode="External"/><Relationship Id="rId4" Type="http://schemas.openxmlformats.org/officeDocument/2006/relationships/hyperlink" Target="http://www.lynxmotion.com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1"/>
            <a:ext cx="7772400" cy="335376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Interfacing External Hardware Using </a:t>
            </a:r>
            <a:br>
              <a:rPr lang="en-US" dirty="0" smtClean="0"/>
            </a:br>
            <a:r>
              <a:rPr lang="en-US" dirty="0" smtClean="0"/>
              <a:t>Managed Code and </a:t>
            </a:r>
            <a:br>
              <a:rPr lang="en-US" dirty="0" smtClean="0"/>
            </a:br>
            <a:r>
              <a:rPr lang="en-US" dirty="0" smtClean="0"/>
              <a:t>Microsoft Robotics Studio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09999"/>
            <a:ext cx="7772400" cy="1001311"/>
          </a:xfrm>
        </p:spPr>
        <p:txBody>
          <a:bodyPr/>
          <a:lstStyle/>
          <a:p>
            <a:r>
              <a:rPr lang="en-US" dirty="0" smtClean="0"/>
              <a:t>Brian Peek</a:t>
            </a:r>
          </a:p>
          <a:p>
            <a:endParaRPr lang="en-US" dirty="0"/>
          </a:p>
        </p:txBody>
      </p:sp>
      <p:pic>
        <p:nvPicPr>
          <p:cNvPr id="4" name="Picture 3" descr="ASPSOFTBann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4267200"/>
            <a:ext cx="1905000" cy="50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Positional vs. Continuous Rotation</a:t>
            </a:r>
          </a:p>
          <a:p>
            <a:r>
              <a:rPr lang="en-US" dirty="0" smtClean="0"/>
              <a:t>Pulse Width Modulation (PWM)</a:t>
            </a:r>
          </a:p>
          <a:p>
            <a:pPr lvl="1"/>
            <a:r>
              <a:rPr lang="en-US" dirty="0" smtClean="0"/>
              <a:t>Pulses are sent every 20ms which last from 1 to 2 ms in length (width)</a:t>
            </a:r>
          </a:p>
          <a:p>
            <a:pPr lvl="1"/>
            <a:r>
              <a:rPr lang="en-US" dirty="0" smtClean="0"/>
              <a:t>1.5ms length pulses equate to centered/stopped</a:t>
            </a:r>
          </a:p>
          <a:p>
            <a:pPr lvl="1"/>
            <a:r>
              <a:rPr lang="en-US" dirty="0" smtClean="0"/>
              <a:t>1ms is 180° in one direction/full speed in one direction</a:t>
            </a:r>
          </a:p>
          <a:p>
            <a:pPr lvl="1"/>
            <a:r>
              <a:rPr lang="en-US" dirty="0" smtClean="0"/>
              <a:t>2ms is 180° in the other/full speed in the other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Servos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32 channels of 1uS resolution</a:t>
            </a:r>
          </a:p>
          <a:p>
            <a:r>
              <a:rPr lang="en-US" dirty="0" smtClean="0"/>
              <a:t>Bidirectional communication (read and write)</a:t>
            </a:r>
          </a:p>
          <a:p>
            <a:r>
              <a:rPr lang="en-US" dirty="0" smtClean="0"/>
              <a:t>Controlled via serial port and standard text commands</a:t>
            </a:r>
          </a:p>
          <a:p>
            <a:pPr lvl="1"/>
            <a:r>
              <a:rPr lang="en-US" dirty="0" smtClean="0"/>
              <a:t>#&lt;</a:t>
            </a:r>
            <a:r>
              <a:rPr lang="en-US" dirty="0" err="1" smtClean="0"/>
              <a:t>ch</a:t>
            </a:r>
            <a:r>
              <a:rPr lang="en-US" dirty="0" smtClean="0"/>
              <a:t>&gt; P&lt;pulse width&gt; S&lt;speed&gt; … #&lt;</a:t>
            </a:r>
            <a:r>
              <a:rPr lang="en-US" dirty="0" err="1" smtClean="0"/>
              <a:t>ch</a:t>
            </a:r>
            <a:r>
              <a:rPr lang="en-US" dirty="0" smtClean="0"/>
              <a:t>&gt; etc.  &lt;</a:t>
            </a:r>
            <a:r>
              <a:rPr lang="en-US" dirty="0" err="1" smtClean="0"/>
              <a:t>cr</a:t>
            </a:r>
            <a:r>
              <a:rPr lang="en-US" dirty="0" smtClean="0"/>
              <a:t>&gt;</a:t>
            </a:r>
          </a:p>
          <a:p>
            <a:pPr lvl="1"/>
            <a:r>
              <a:rPr lang="en-US" dirty="0" smtClean="0"/>
              <a:t>Ex: #5 P1600 S750 &lt;</a:t>
            </a:r>
            <a:r>
              <a:rPr lang="en-US" dirty="0" err="1" smtClean="0"/>
              <a:t>cr</a:t>
            </a:r>
            <a:r>
              <a:rPr lang="en-US" dirty="0" smtClean="0"/>
              <a:t>&gt;</a:t>
            </a:r>
          </a:p>
          <a:p>
            <a:pPr lvl="2"/>
            <a:r>
              <a:rPr lang="en-US" dirty="0" smtClean="0"/>
              <a:t>Move servo 5 to position 1600 at 750uS per second until it reaches destination</a:t>
            </a:r>
          </a:p>
          <a:p>
            <a:r>
              <a:rPr lang="en-US" dirty="0" smtClean="0"/>
              <a:t>Plenty of additional commands to handle offsets for calibration, querying of servo states, hexapod sequences, etc.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Lynxmotion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SSC-32 Servo Controller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Lynxmotion</a:t>
            </a:r>
            <a:r>
              <a:rPr lang="en-US" dirty="0" smtClean="0"/>
              <a:t> SSC-32 Servo Controller 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Code to drive servos using SSC-32 via .NET </a:t>
            </a:r>
            <a:r>
              <a:rPr lang="en-US" dirty="0" err="1" smtClean="0"/>
              <a:t>SerialPort</a:t>
            </a:r>
            <a:r>
              <a:rPr lang="en-US" dirty="0" smtClean="0"/>
              <a:t> class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Windows-based runtime built on .NET which consists of three “applications”</a:t>
            </a:r>
          </a:p>
          <a:p>
            <a:pPr lvl="1"/>
            <a:r>
              <a:rPr lang="en-US" dirty="0" smtClean="0"/>
              <a:t>Code-based runtime which drive physical machine</a:t>
            </a:r>
          </a:p>
          <a:p>
            <a:pPr lvl="1"/>
            <a:r>
              <a:rPr lang="en-US" dirty="0" smtClean="0"/>
              <a:t>Visual Programming Language which allows software building via “drag-and-drop” components</a:t>
            </a:r>
          </a:p>
          <a:p>
            <a:pPr lvl="1"/>
            <a:r>
              <a:rPr lang="en-US" dirty="0" smtClean="0"/>
              <a:t>Simulation engine to test robots which one does not physically have access to</a:t>
            </a:r>
          </a:p>
          <a:p>
            <a:r>
              <a:rPr lang="en-US" dirty="0" smtClean="0"/>
              <a:t>Service-based architecture which handles the complexities of concurrency, coordination and decentralization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Microsoft Robotics Studio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CCR – Concurrency and Coordination Runtime</a:t>
            </a:r>
          </a:p>
          <a:p>
            <a:pPr lvl="1"/>
            <a:r>
              <a:rPr lang="en-US" dirty="0" smtClean="0"/>
              <a:t>Provides near-automatic coordination of messages without burdening the developer with the hassles of threading, semaphores, etc.</a:t>
            </a:r>
          </a:p>
          <a:p>
            <a:r>
              <a:rPr lang="en-US" dirty="0" smtClean="0"/>
              <a:t>DSS – Decentralized System Services</a:t>
            </a:r>
          </a:p>
          <a:p>
            <a:pPr lvl="1"/>
            <a:r>
              <a:rPr lang="en-US" dirty="0" smtClean="0"/>
              <a:t>Hosts services locally or remotely and provides basic services for debugging, logging, monitoring, etc.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CCR and DSS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Basic building block of all applications</a:t>
            </a:r>
          </a:p>
          <a:p>
            <a:r>
              <a:rPr lang="en-US" dirty="0" smtClean="0"/>
              <a:t>Contains implementation of a specific sensor, motor, platform, or coordination of a group of other services</a:t>
            </a:r>
          </a:p>
          <a:p>
            <a:r>
              <a:rPr lang="en-US" dirty="0" smtClean="0"/>
              <a:t>Services are “partnered” with each other </a:t>
            </a:r>
          </a:p>
          <a:p>
            <a:r>
              <a:rPr lang="en-US" dirty="0" smtClean="0"/>
              <a:t>Generic services exist to provide hardware abstraction</a:t>
            </a:r>
          </a:p>
          <a:p>
            <a:r>
              <a:rPr lang="en-US" dirty="0" smtClean="0"/>
              <a:t>Service host started at command prompt, environment exposed via HTTP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Microsoft Robotics Studio Command Prompt:</a:t>
            </a:r>
          </a:p>
          <a:p>
            <a:pPr lvl="1"/>
            <a:r>
              <a:rPr lang="en-US" dirty="0" err="1" smtClean="0"/>
              <a:t>dssnewservice</a:t>
            </a:r>
            <a:r>
              <a:rPr lang="en-US" dirty="0" smtClean="0"/>
              <a:t> /service:MSRSEx1</a:t>
            </a:r>
          </a:p>
          <a:p>
            <a:pPr lvl="1"/>
            <a:r>
              <a:rPr lang="en-US" dirty="0" smtClean="0"/>
              <a:t>Creates directory, solution and base source code required for a full MSRS service</a:t>
            </a:r>
          </a:p>
          <a:p>
            <a:pPr lvl="1"/>
            <a:r>
              <a:rPr lang="en-US" dirty="0" smtClean="0"/>
              <a:t>Add /</a:t>
            </a:r>
            <a:r>
              <a:rPr lang="en-US" dirty="0" err="1" smtClean="0"/>
              <a:t>language:vb</a:t>
            </a:r>
            <a:r>
              <a:rPr lang="en-US" dirty="0" smtClean="0"/>
              <a:t> for a Visual Basic service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Service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MSRSEx1.cs – Service implementation</a:t>
            </a:r>
          </a:p>
          <a:p>
            <a:r>
              <a:rPr lang="en-US" dirty="0" smtClean="0"/>
              <a:t>MSRSEx1Types.cs – Message types and state object</a:t>
            </a:r>
          </a:p>
          <a:p>
            <a:r>
              <a:rPr lang="en-US" dirty="0" smtClean="0"/>
              <a:t>MSRSEx1.manifest.xml – Configuration information and services partnered at runtime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Files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Microsoft Robotics Studio 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Service via code which will communicate </a:t>
            </a:r>
            <a:r>
              <a:rPr lang="en-US" dirty="0" err="1" smtClean="0"/>
              <a:t>Phidget</a:t>
            </a:r>
            <a:r>
              <a:rPr lang="en-US" dirty="0" smtClean="0"/>
              <a:t> Interface Kit to control </a:t>
            </a:r>
            <a:r>
              <a:rPr lang="en-US" smtClean="0"/>
              <a:t>R/C car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Drag and drop environment build on Windows Workflow Foundation (WF)</a:t>
            </a:r>
          </a:p>
          <a:p>
            <a:r>
              <a:rPr lang="en-US" dirty="0" smtClean="0"/>
              <a:t>Can create new service using existing services, but cannot create service from scratch</a:t>
            </a:r>
          </a:p>
          <a:p>
            <a:r>
              <a:rPr lang="en-US" dirty="0" smtClean="0"/>
              <a:t>Easy to use and quite powerful</a:t>
            </a:r>
          </a:p>
          <a:p>
            <a:r>
              <a:rPr lang="en-US" dirty="0" smtClean="0"/>
              <a:t>Great for rapid prototyping of a service where full control is not needed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Programming Language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Easy: </a:t>
            </a:r>
            <a:r>
              <a:rPr lang="en-US" dirty="0" err="1" smtClean="0"/>
              <a:t>Phidgets</a:t>
            </a:r>
            <a:endParaRPr lang="en-US" dirty="0" smtClean="0"/>
          </a:p>
          <a:p>
            <a:pPr lvl="1"/>
            <a:r>
              <a:rPr lang="en-US" dirty="0" smtClean="0"/>
              <a:t>RFID reader and tags</a:t>
            </a:r>
          </a:p>
          <a:p>
            <a:pPr lvl="1"/>
            <a:r>
              <a:rPr lang="en-US" dirty="0" err="1" smtClean="0"/>
              <a:t>Phidget</a:t>
            </a:r>
            <a:r>
              <a:rPr lang="en-US" dirty="0" smtClean="0"/>
              <a:t> Interface Kits</a:t>
            </a:r>
          </a:p>
          <a:p>
            <a:pPr lvl="1"/>
            <a:r>
              <a:rPr lang="en-US" dirty="0" smtClean="0"/>
              <a:t>I/O, both digital and analog</a:t>
            </a:r>
          </a:p>
          <a:p>
            <a:r>
              <a:rPr lang="en-US" dirty="0" smtClean="0"/>
              <a:t>Intermediate: Servo controller</a:t>
            </a:r>
          </a:p>
          <a:p>
            <a:pPr lvl="1"/>
            <a:r>
              <a:rPr lang="en-US" dirty="0" smtClean="0"/>
              <a:t>Serial-based device</a:t>
            </a:r>
          </a:p>
          <a:p>
            <a:r>
              <a:rPr lang="en-US" dirty="0" smtClean="0"/>
              <a:t>Difficult: Microsoft Robotics Studio</a:t>
            </a:r>
          </a:p>
          <a:p>
            <a:pPr lvl="1"/>
            <a:r>
              <a:rPr lang="en-US" dirty="0" smtClean="0"/>
              <a:t>Using some of the above in the MSRS environment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Programming Language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Same example with VPL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Phidgets</a:t>
            </a:r>
            <a:endParaRPr lang="en-US" sz="2400" dirty="0" smtClean="0"/>
          </a:p>
          <a:p>
            <a:pPr lvl="1"/>
            <a:r>
              <a:rPr lang="en-US" sz="2000" dirty="0" smtClean="0">
                <a:hlinkClick r:id="rId2"/>
              </a:rPr>
              <a:t>http://www.phidgets.com/</a:t>
            </a:r>
            <a:endParaRPr lang="en-US" sz="2000" dirty="0" smtClean="0"/>
          </a:p>
          <a:p>
            <a:pPr lvl="1"/>
            <a:r>
              <a:rPr lang="en-US" sz="2000" dirty="0" smtClean="0">
                <a:hlinkClick r:id="rId3"/>
              </a:rPr>
              <a:t>http://www.trossenrobotics.com/</a:t>
            </a:r>
            <a:endParaRPr lang="en-US" sz="2000" dirty="0" smtClean="0"/>
          </a:p>
          <a:p>
            <a:r>
              <a:rPr lang="en-US" sz="2400" dirty="0" err="1" smtClean="0"/>
              <a:t>Lynxmotion</a:t>
            </a:r>
            <a:r>
              <a:rPr lang="en-US" sz="2400" dirty="0" smtClean="0"/>
              <a:t> SSC-32 Servo Controller</a:t>
            </a:r>
          </a:p>
          <a:p>
            <a:pPr lvl="1"/>
            <a:r>
              <a:rPr lang="en-US" sz="2000" dirty="0" smtClean="0">
                <a:hlinkClick r:id="rId4"/>
              </a:rPr>
              <a:t>http://www.lynxmotion.com/</a:t>
            </a:r>
            <a:endParaRPr lang="en-US" sz="2000" dirty="0" smtClean="0"/>
          </a:p>
          <a:p>
            <a:r>
              <a:rPr lang="en-US" sz="2400" dirty="0" smtClean="0"/>
              <a:t>Microsoft Robotics Studio</a:t>
            </a:r>
          </a:p>
          <a:p>
            <a:pPr lvl="1"/>
            <a:r>
              <a:rPr lang="en-US" sz="2000" dirty="0" smtClean="0">
                <a:hlinkClick r:id="rId5"/>
              </a:rPr>
              <a:t>http://msdn.microsoft.com/robotics/</a:t>
            </a:r>
            <a:endParaRPr lang="en-US" sz="2000" dirty="0" smtClean="0"/>
          </a:p>
          <a:p>
            <a:pPr lvl="1"/>
            <a:r>
              <a:rPr lang="en-US" sz="2000" dirty="0" smtClean="0">
                <a:hlinkClick r:id="rId6"/>
              </a:rPr>
              <a:t>http://msdn.microsoft.com/coding4fun/robotics/</a:t>
            </a:r>
            <a:endParaRPr lang="en-US" sz="2000" dirty="0" smtClean="0"/>
          </a:p>
          <a:p>
            <a:r>
              <a:rPr lang="en-US" sz="2400" dirty="0" smtClean="0"/>
              <a:t>Me</a:t>
            </a:r>
            <a:endParaRPr lang="en-US" sz="2000" dirty="0" smtClean="0"/>
          </a:p>
          <a:p>
            <a:pPr lvl="1"/>
            <a:r>
              <a:rPr lang="en-US" sz="2000" dirty="0" smtClean="0">
                <a:hlinkClick r:id="rId7"/>
              </a:rPr>
              <a:t>http://www.brianpeek.com/</a:t>
            </a:r>
            <a:endParaRPr lang="en-US" sz="2000" dirty="0" smtClean="0"/>
          </a:p>
          <a:p>
            <a:pPr lvl="1"/>
            <a:r>
              <a:rPr lang="en-US" sz="2000" dirty="0" smtClean="0">
                <a:hlinkClick r:id="rId8"/>
              </a:rPr>
              <a:t>brian@brianpeek.com</a:t>
            </a:r>
            <a:endParaRPr lang="en-US" sz="2000" dirty="0" smtClean="0"/>
          </a:p>
          <a:p>
            <a:endParaRPr lang="en-US" sz="2400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Information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1143000"/>
          </a:xfrm>
        </p:spPr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en-US" dirty="0" smtClean="0"/>
              <a:t>Questions?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Radio-</a:t>
            </a:r>
            <a:r>
              <a:rPr lang="en-US" dirty="0" err="1" smtClean="0"/>
              <a:t>frequence</a:t>
            </a:r>
            <a:r>
              <a:rPr lang="en-US" dirty="0" smtClean="0"/>
              <a:t> Identification</a:t>
            </a:r>
          </a:p>
          <a:p>
            <a:r>
              <a:rPr lang="en-US" dirty="0" smtClean="0"/>
              <a:t>Various standards which vary based on frequency and data length</a:t>
            </a:r>
          </a:p>
          <a:p>
            <a:r>
              <a:rPr lang="en-US" dirty="0" smtClean="0"/>
              <a:t>Passive vs. Active</a:t>
            </a:r>
          </a:p>
          <a:p>
            <a:pPr lvl="1"/>
            <a:r>
              <a:rPr lang="en-US" dirty="0" smtClean="0"/>
              <a:t>Passive can be read from ½ - ~4” away without special hardware (even then, only 6-12”)</a:t>
            </a:r>
          </a:p>
          <a:p>
            <a:pPr lvl="1"/>
            <a:r>
              <a:rPr lang="en-US" dirty="0" smtClean="0"/>
              <a:t>Active can be read up to 300 feet but require power source</a:t>
            </a:r>
          </a:p>
          <a:p>
            <a:r>
              <a:rPr lang="en-US" dirty="0" smtClean="0"/>
              <a:t>Works via induction</a:t>
            </a:r>
          </a:p>
          <a:p>
            <a:pPr lvl="1"/>
            <a:r>
              <a:rPr lang="en-US" dirty="0" smtClean="0"/>
              <a:t>RF signal sent by reader induces electrical current in antenna located in RFID device</a:t>
            </a:r>
          </a:p>
          <a:p>
            <a:pPr lvl="1"/>
            <a:r>
              <a:rPr lang="en-US" dirty="0" smtClean="0"/>
              <a:t>Small current is enough power to transmit a response from the embedded CMOS IC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RFID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Phidget</a:t>
            </a:r>
            <a:r>
              <a:rPr lang="en-US" dirty="0" smtClean="0"/>
              <a:t> board specifics:</a:t>
            </a:r>
          </a:p>
          <a:p>
            <a:pPr lvl="1"/>
            <a:r>
              <a:rPr lang="en-US" dirty="0" smtClean="0"/>
              <a:t>EM4102 standard</a:t>
            </a:r>
          </a:p>
          <a:p>
            <a:pPr lvl="2"/>
            <a:r>
              <a:rPr lang="en-US" dirty="0" smtClean="0"/>
              <a:t>125KHz</a:t>
            </a:r>
          </a:p>
          <a:p>
            <a:pPr lvl="2"/>
            <a:r>
              <a:rPr lang="en-US" dirty="0" smtClean="0"/>
              <a:t>Read-only</a:t>
            </a:r>
          </a:p>
          <a:p>
            <a:pPr lvl="1"/>
            <a:r>
              <a:rPr lang="en-US" dirty="0" smtClean="0"/>
              <a:t>40-bit unique identifier returned as hex string</a:t>
            </a:r>
          </a:p>
          <a:p>
            <a:pPr lvl="2"/>
            <a:r>
              <a:rPr lang="en-US" dirty="0" smtClean="0"/>
              <a:t>1,099,511,627,776 unique values</a:t>
            </a:r>
          </a:p>
          <a:p>
            <a:pPr lvl="1"/>
            <a:r>
              <a:rPr lang="en-US" dirty="0" smtClean="0"/>
              <a:t>4 outputs:</a:t>
            </a:r>
          </a:p>
          <a:p>
            <a:pPr lvl="2"/>
            <a:r>
              <a:rPr lang="en-US" dirty="0" smtClean="0"/>
              <a:t>5V for toggling relay on/off</a:t>
            </a:r>
          </a:p>
          <a:p>
            <a:pPr lvl="2"/>
            <a:r>
              <a:rPr lang="en-US" dirty="0" smtClean="0"/>
              <a:t>External LED</a:t>
            </a:r>
          </a:p>
          <a:p>
            <a:pPr lvl="2"/>
            <a:r>
              <a:rPr lang="en-US" dirty="0" smtClean="0"/>
              <a:t>Internal LED</a:t>
            </a:r>
          </a:p>
          <a:p>
            <a:pPr lvl="2"/>
            <a:r>
              <a:rPr lang="en-US" dirty="0" smtClean="0"/>
              <a:t>Antenna on/off</a:t>
            </a:r>
          </a:p>
          <a:p>
            <a:r>
              <a:rPr lang="en-US" dirty="0" smtClean="0"/>
              <a:t>All controlled via </a:t>
            </a:r>
            <a:r>
              <a:rPr lang="en-US" dirty="0" err="1" smtClean="0"/>
              <a:t>eventing</a:t>
            </a:r>
            <a:r>
              <a:rPr lang="en-US" dirty="0" smtClean="0"/>
              <a:t> interface in .NET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RFID &amp; </a:t>
            </a:r>
            <a:r>
              <a:rPr lang="en-US" dirty="0" err="1" smtClean="0"/>
              <a:t>Phidgets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Phidget</a:t>
            </a:r>
            <a:r>
              <a:rPr lang="en-US" dirty="0" smtClean="0"/>
              <a:t> RFID 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C# code to read value from RFID tag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Output board with 4 mechanical relays</a:t>
            </a:r>
          </a:p>
          <a:p>
            <a:pPr lvl="2"/>
            <a:r>
              <a:rPr lang="en-US" dirty="0" smtClean="0"/>
              <a:t>Used to switch high-current devices</a:t>
            </a:r>
          </a:p>
          <a:p>
            <a:pPr lvl="2"/>
            <a:r>
              <a:rPr lang="en-US" dirty="0" smtClean="0"/>
              <a:t>I used this for my Christmas Lights project to switch strings of lights to music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Phidget</a:t>
            </a:r>
            <a:r>
              <a:rPr lang="en-US" dirty="0" smtClean="0"/>
              <a:t> Interface Kit 0/4/4</a:t>
            </a:r>
            <a:endParaRPr lang="en-US" dirty="0"/>
          </a:p>
        </p:txBody>
      </p:sp>
      <p:pic>
        <p:nvPicPr>
          <p:cNvPr id="1026" name="Picture 2" descr="C:\Users\Brian\Desktop\10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048000"/>
            <a:ext cx="3810000" cy="3228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0/16/16 – 16 digital outputs, 16 digital inputs</a:t>
            </a:r>
          </a:p>
          <a:p>
            <a:pPr lvl="2"/>
            <a:r>
              <a:rPr lang="en-US" dirty="0" smtClean="0"/>
              <a:t>Used for digital I/O only (switches, LEDs, driving external devices)</a:t>
            </a:r>
          </a:p>
          <a:p>
            <a:pPr lvl="2"/>
            <a:r>
              <a:rPr lang="en-US" dirty="0" smtClean="0"/>
              <a:t>Inputs of 4 to 30V read as high</a:t>
            </a:r>
          </a:p>
          <a:p>
            <a:pPr lvl="2"/>
            <a:r>
              <a:rPr lang="en-US" dirty="0" smtClean="0"/>
              <a:t>Inputs of 0-3V read as low</a:t>
            </a:r>
          </a:p>
          <a:p>
            <a:pPr lvl="2"/>
            <a:r>
              <a:rPr lang="en-US" dirty="0" smtClean="0"/>
              <a:t>Provide external power for outputs, can sink up to 30V DC at 2 A.</a:t>
            </a:r>
          </a:p>
          <a:p>
            <a:pPr lvl="2"/>
            <a:r>
              <a:rPr lang="en-US" dirty="0" smtClean="0"/>
              <a:t>I used this with my R/C car project to toggle the switches used in the handset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Phidget</a:t>
            </a:r>
            <a:r>
              <a:rPr lang="en-US" dirty="0" smtClean="0"/>
              <a:t> Interface Kit 0/16/16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8/8/8 – 8 analog inputs, 8 digital inputs, 8 digital outputs</a:t>
            </a:r>
          </a:p>
          <a:p>
            <a:pPr lvl="2"/>
            <a:r>
              <a:rPr lang="en-US" dirty="0" smtClean="0"/>
              <a:t>Same as 0/16/16 with the addition of reading analog sensors (temperature, sonar, </a:t>
            </a:r>
            <a:r>
              <a:rPr lang="en-US" dirty="0" err="1" smtClean="0"/>
              <a:t>accelermeter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Digital Inputs are switch triggered, should not apply voltage</a:t>
            </a:r>
          </a:p>
          <a:p>
            <a:pPr lvl="2"/>
            <a:r>
              <a:rPr lang="en-US" dirty="0" smtClean="0"/>
              <a:t>Digital outputs are +5V when on and 0V when off</a:t>
            </a:r>
          </a:p>
          <a:p>
            <a:pPr lvl="2"/>
            <a:r>
              <a:rPr lang="en-US" dirty="0" smtClean="0"/>
              <a:t>Analog inputs receive voltage between 0 and +5V</a:t>
            </a:r>
          </a:p>
          <a:p>
            <a:pPr lvl="3"/>
            <a:r>
              <a:rPr lang="en-US" dirty="0" smtClean="0"/>
              <a:t>Converted into a value between 0 and 1000</a:t>
            </a:r>
          </a:p>
          <a:p>
            <a:pPr lvl="2"/>
            <a:r>
              <a:rPr lang="en-US" dirty="0" smtClean="0"/>
              <a:t>Provides a USB hub for easy linking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Phidget</a:t>
            </a:r>
            <a:r>
              <a:rPr lang="en-US" dirty="0" smtClean="0"/>
              <a:t> Interface Kit 8/8/8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Phidget</a:t>
            </a:r>
            <a:r>
              <a:rPr lang="en-US" dirty="0" smtClean="0"/>
              <a:t> </a:t>
            </a:r>
            <a:r>
              <a:rPr lang="en-US" dirty="0" err="1" smtClean="0"/>
              <a:t>Interafce</a:t>
            </a:r>
            <a:r>
              <a:rPr lang="en-US" dirty="0" smtClean="0"/>
              <a:t> Kit Examples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0" y="2931712"/>
            <a:ext cx="5029200" cy="1454888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Overview of Christmas Lights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Simple example of analog inputs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238</TotalTime>
  <Words>861</Words>
  <Application>Microsoft Office PowerPoint</Application>
  <PresentationFormat>On-screen Show (4:3)</PresentationFormat>
  <Paragraphs>124</Paragraphs>
  <Slides>22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Concourse</vt:lpstr>
      <vt:lpstr>Interfacing External Hardware Using  Managed Code and  Microsoft Robotics Studio</vt:lpstr>
      <vt:lpstr>Agenda</vt:lpstr>
      <vt:lpstr>RFID</vt:lpstr>
      <vt:lpstr>RFID &amp; Phidgets</vt:lpstr>
      <vt:lpstr>Phidget RFID Example</vt:lpstr>
      <vt:lpstr>Phidget Interface Kit 0/4/4</vt:lpstr>
      <vt:lpstr>Phidget Interface Kit 0/16/16</vt:lpstr>
      <vt:lpstr>Phidget Interface Kit 8/8/8</vt:lpstr>
      <vt:lpstr>Phidget Interafce Kit Examples</vt:lpstr>
      <vt:lpstr>Servos</vt:lpstr>
      <vt:lpstr>Lynxmotion SSC-32 Servo Controller</vt:lpstr>
      <vt:lpstr>Lynxmotion SSC-32 Servo Controller Example</vt:lpstr>
      <vt:lpstr>Microsoft Robotics Studio</vt:lpstr>
      <vt:lpstr>CCR and DSS</vt:lpstr>
      <vt:lpstr>Services</vt:lpstr>
      <vt:lpstr>Creating a Service</vt:lpstr>
      <vt:lpstr>Service Files</vt:lpstr>
      <vt:lpstr>Microsoft Robotics Studio Example</vt:lpstr>
      <vt:lpstr>Visual Programming Language</vt:lpstr>
      <vt:lpstr>Visual Programming Language</vt:lpstr>
      <vt:lpstr>More Information</vt:lpstr>
      <vt:lpstr>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Interfacing External Hardware Using  Managed Code and  Microsoft Robotics Studio</dc:title>
  <dc:creator>Brian Peek</dc:creator>
  <cp:lastModifiedBy>Brian</cp:lastModifiedBy>
  <cp:revision>42</cp:revision>
  <dcterms:created xsi:type="dcterms:W3CDTF">2007-04-07T18:22:55Z</dcterms:created>
  <dcterms:modified xsi:type="dcterms:W3CDTF">2007-04-17T07:54:03Z</dcterms:modified>
</cp:coreProperties>
</file>