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6" r:id="rId2"/>
    <p:sldId id="257" r:id="rId3"/>
    <p:sldId id="263" r:id="rId4"/>
    <p:sldId id="279" r:id="rId5"/>
    <p:sldId id="264" r:id="rId6"/>
    <p:sldId id="265" r:id="rId7"/>
    <p:sldId id="266" r:id="rId8"/>
    <p:sldId id="268" r:id="rId9"/>
    <p:sldId id="280" r:id="rId10"/>
    <p:sldId id="267" r:id="rId11"/>
    <p:sldId id="291" r:id="rId12"/>
    <p:sldId id="269" r:id="rId13"/>
    <p:sldId id="282" r:id="rId14"/>
    <p:sldId id="283" r:id="rId15"/>
    <p:sldId id="284" r:id="rId16"/>
    <p:sldId id="292" r:id="rId17"/>
    <p:sldId id="285" r:id="rId18"/>
    <p:sldId id="286" r:id="rId19"/>
    <p:sldId id="287" r:id="rId20"/>
    <p:sldId id="288" r:id="rId21"/>
    <p:sldId id="289" r:id="rId22"/>
    <p:sldId id="290" r:id="rId23"/>
    <p:sldId id="293" r:id="rId24"/>
    <p:sldId id="294" r:id="rId25"/>
    <p:sldId id="295" r:id="rId26"/>
    <p:sldId id="281" r:id="rId27"/>
    <p:sldId id="259" r:id="rId28"/>
    <p:sldId id="25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00" autoAdjust="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271B7-0E48-4CB5-85A9-0F2756498155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8B22F-AEF3-439E-AB48-0B2CBDE57A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E4B8C3D-2F72-43EE-AB69-0C3D32BA315D}" type="datetimeFigureOut">
              <a:rPr lang="en-US" smtClean="0"/>
              <a:pPr/>
              <a:t>8/6/2008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anpeek.com/" TargetMode="External"/><Relationship Id="rId2" Type="http://schemas.openxmlformats.org/officeDocument/2006/relationships/hyperlink" Target="mailto:brian@brianpeek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aspsoft.com/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rian\Desktop\TVUG\finalizer2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anpeek.com/" TargetMode="External"/><Relationship Id="rId3" Type="http://schemas.openxmlformats.org/officeDocument/2006/relationships/hyperlink" Target="http://www.trossenrobotics.com/" TargetMode="External"/><Relationship Id="rId7" Type="http://schemas.openxmlformats.org/officeDocument/2006/relationships/hyperlink" Target="http://www.c4fbook.com/" TargetMode="External"/><Relationship Id="rId2" Type="http://schemas.openxmlformats.org/officeDocument/2006/relationships/hyperlink" Target="http://www.phidget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coding4fun/" TargetMode="External"/><Relationship Id="rId5" Type="http://schemas.openxmlformats.org/officeDocument/2006/relationships/hyperlink" Target="http://www.codeplex.com/WiimoteLib" TargetMode="External"/><Relationship Id="rId4" Type="http://schemas.openxmlformats.org/officeDocument/2006/relationships/hyperlink" Target="http://www.lynxmotion.com/" TargetMode="External"/><Relationship Id="rId9" Type="http://schemas.openxmlformats.org/officeDocument/2006/relationships/hyperlink" Target="mailto:brian@brianpeek.com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rian\Desktop\TVUG\Lights2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3353762"/>
          </a:xfrm>
        </p:spPr>
        <p:txBody>
          <a:bodyPr anchor="ctr">
            <a:normAutofit/>
          </a:bodyPr>
          <a:lstStyle/>
          <a:p>
            <a:pPr algn="ctr"/>
            <a:r>
              <a:rPr lang="en-US" dirty="0" smtClean="0"/>
              <a:t>Interfacing External Hardware Using </a:t>
            </a:r>
            <a:br>
              <a:rPr lang="en-US" dirty="0" smtClean="0"/>
            </a:br>
            <a:r>
              <a:rPr lang="en-US" dirty="0" smtClean="0"/>
              <a:t>.NET Managed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80289"/>
            <a:ext cx="7772400" cy="1001311"/>
          </a:xfrm>
        </p:spPr>
        <p:txBody>
          <a:bodyPr anchor="ctr">
            <a:normAutofit fontScale="92500" lnSpcReduction="20000"/>
          </a:bodyPr>
          <a:lstStyle/>
          <a:p>
            <a:r>
              <a:rPr lang="en-US" dirty="0" smtClean="0"/>
              <a:t>Brian Peek</a:t>
            </a:r>
          </a:p>
          <a:p>
            <a:r>
              <a:rPr lang="en-US" dirty="0" smtClean="0"/>
              <a:t>Microsoft MVP – C#</a:t>
            </a:r>
          </a:p>
          <a:p>
            <a:r>
              <a:rPr lang="en-US" dirty="0" smtClean="0">
                <a:hlinkClick r:id="rId2"/>
              </a:rPr>
              <a:t>brian@brianpeek.com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http://www.brianpeek.com/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ASPSOFTBan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4114800"/>
            <a:ext cx="1905000" cy="50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72200" y="4648200"/>
            <a:ext cx="256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http://www.aspsoft.com/</a:t>
            </a:r>
            <a:endParaRPr lang="en-US" dirty="0" smtClean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352800" y="5181600"/>
            <a:ext cx="513238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0" dirty="0">
                <a:solidFill>
                  <a:schemeClr val="bg1"/>
                </a:solidFill>
                <a:latin typeface="Arial" charset="0"/>
              </a:rPr>
              <a:t>Level:</a:t>
            </a:r>
            <a:r>
              <a:rPr lang="en-US" b="0" dirty="0">
                <a:latin typeface="Arial" charset="0"/>
              </a:rPr>
              <a:t> Intermediate</a:t>
            </a:r>
            <a:endParaRPr lang="en-US" b="0" i="1" dirty="0">
              <a:latin typeface="Arial" charset="0"/>
            </a:endParaRPr>
          </a:p>
          <a:p>
            <a:endParaRPr lang="en-US" sz="18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083108"/>
            <a:ext cx="3733800" cy="27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Lynxmotion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SSC-32 Servo Controller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32 channels of 1uS resolution</a:t>
            </a:r>
          </a:p>
          <a:p>
            <a:r>
              <a:rPr lang="en-US" dirty="0" smtClean="0"/>
              <a:t>Bidirectional communication (read and write)</a:t>
            </a:r>
          </a:p>
          <a:p>
            <a:r>
              <a:rPr lang="en-US" dirty="0" smtClean="0"/>
              <a:t>Controlled via serial port and standard text commands</a:t>
            </a:r>
          </a:p>
          <a:p>
            <a:pPr lvl="1"/>
            <a:r>
              <a:rPr lang="en-US" dirty="0" smtClean="0"/>
              <a:t>#&lt;</a:t>
            </a:r>
            <a:r>
              <a:rPr lang="en-US" dirty="0" err="1" smtClean="0"/>
              <a:t>ch</a:t>
            </a:r>
            <a:r>
              <a:rPr lang="en-US" dirty="0" smtClean="0"/>
              <a:t>&gt; P&lt;pulse width&gt; S&lt;speed&gt; … #&lt;</a:t>
            </a:r>
            <a:r>
              <a:rPr lang="en-US" dirty="0" err="1" smtClean="0"/>
              <a:t>ch</a:t>
            </a:r>
            <a:r>
              <a:rPr lang="en-US" dirty="0" smtClean="0"/>
              <a:t>&gt; etc. 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Ex: #5 P1600 S750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2"/>
            <a:r>
              <a:rPr lang="en-US" dirty="0" smtClean="0"/>
              <a:t>Move servo 5 to position 1600 </a:t>
            </a:r>
            <a:br>
              <a:rPr lang="en-US" dirty="0" smtClean="0"/>
            </a:br>
            <a:r>
              <a:rPr lang="en-US" dirty="0" smtClean="0"/>
              <a:t>at 750uS per second until it </a:t>
            </a:r>
            <a:br>
              <a:rPr lang="en-US" dirty="0" smtClean="0"/>
            </a:br>
            <a:r>
              <a:rPr lang="en-US" dirty="0" smtClean="0"/>
              <a:t>reaches destination</a:t>
            </a:r>
          </a:p>
          <a:p>
            <a:r>
              <a:rPr lang="en-US" dirty="0" smtClean="0"/>
              <a:t>Plenty of additional </a:t>
            </a:r>
            <a:br>
              <a:rPr lang="en-US" dirty="0" smtClean="0"/>
            </a:br>
            <a:r>
              <a:rPr lang="en-US" dirty="0" smtClean="0"/>
              <a:t>commands to handle offsets </a:t>
            </a:r>
            <a:br>
              <a:rPr lang="en-US" dirty="0" smtClean="0"/>
            </a:br>
            <a:r>
              <a:rPr lang="en-US" dirty="0" smtClean="0"/>
              <a:t>for calibration, querying of </a:t>
            </a:r>
            <a:br>
              <a:rPr lang="en-US" dirty="0" smtClean="0"/>
            </a:br>
            <a:r>
              <a:rPr lang="en-US" dirty="0" smtClean="0"/>
              <a:t>servo states, hexapod sequences, etc.</a:t>
            </a:r>
          </a:p>
          <a:p>
            <a:r>
              <a:rPr lang="en-US" dirty="0" smtClean="0"/>
              <a:t>Used in our </a:t>
            </a:r>
            <a:r>
              <a:rPr lang="en-US" dirty="0" err="1" smtClean="0"/>
              <a:t>Finalizer</a:t>
            </a:r>
            <a:r>
              <a:rPr lang="en-US" dirty="0" smtClean="0"/>
              <a:t> </a:t>
            </a:r>
            <a:r>
              <a:rPr lang="en-US" dirty="0" err="1" smtClean="0"/>
              <a:t>battlebot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nalizer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Lynxmotion</a:t>
            </a:r>
            <a:r>
              <a:rPr lang="en-US" dirty="0" smtClean="0"/>
              <a:t> SSC-32 Servo Controller Example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Code to drive servos using SSC-32 via .NET </a:t>
            </a:r>
            <a:r>
              <a:rPr lang="en-US" dirty="0" err="1" smtClean="0"/>
              <a:t>SerialPort</a:t>
            </a:r>
            <a:r>
              <a:rPr lang="en-US" dirty="0" smtClean="0"/>
              <a:t> class</a:t>
            </a:r>
          </a:p>
          <a:p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886200" y="2931712"/>
            <a:ext cx="4608513" cy="1454888"/>
          </a:xfrm>
          <a:prstGeom prst="rect">
            <a:avLst/>
          </a:prstGeom>
        </p:spPr>
        <p:txBody>
          <a:bodyPr vert="horz" lIns="146304" tIns="0" rIns="45720" bIns="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2971800"/>
            <a:ext cx="28575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Nintendo </a:t>
            </a:r>
            <a:r>
              <a:rPr lang="en-US" dirty="0" err="1" smtClean="0"/>
              <a:t>Wiimote</a:t>
            </a:r>
            <a:r>
              <a:rPr lang="en-US" dirty="0" smtClean="0"/>
              <a:t> (</a:t>
            </a:r>
            <a:r>
              <a:rPr lang="en-US" dirty="0" err="1" smtClean="0"/>
              <a:t>Wii</a:t>
            </a:r>
            <a:r>
              <a:rPr lang="en-US" dirty="0" smtClean="0"/>
              <a:t> Remote)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smtClean="0"/>
              <a:t>3-axis accelerometer</a:t>
            </a:r>
          </a:p>
          <a:p>
            <a:pPr lvl="2"/>
            <a:r>
              <a:rPr lang="en-US" dirty="0" smtClean="0"/>
              <a:t>Can sense acceleration in 3 dimensions</a:t>
            </a:r>
          </a:p>
          <a:p>
            <a:pPr lvl="1"/>
            <a:r>
              <a:rPr lang="en-US" dirty="0" smtClean="0"/>
              <a:t>IR “camera”</a:t>
            </a:r>
          </a:p>
          <a:p>
            <a:pPr lvl="2"/>
            <a:r>
              <a:rPr lang="en-US" dirty="0" smtClean="0"/>
              <a:t>Can sense up to 4 IR points at 100Hz</a:t>
            </a:r>
          </a:p>
          <a:p>
            <a:pPr lvl="2"/>
            <a:r>
              <a:rPr lang="en-US" dirty="0" smtClean="0"/>
              <a:t>When used with a </a:t>
            </a:r>
            <a:r>
              <a:rPr lang="en-US" dirty="0" err="1" smtClean="0"/>
              <a:t>Wii</a:t>
            </a:r>
            <a:r>
              <a:rPr lang="en-US" dirty="0" smtClean="0"/>
              <a:t>, Sensor Bar provides</a:t>
            </a:r>
            <a:br>
              <a:rPr lang="en-US" dirty="0" smtClean="0"/>
            </a:br>
            <a:r>
              <a:rPr lang="en-US" dirty="0" smtClean="0"/>
              <a:t>2 IR sources</a:t>
            </a:r>
          </a:p>
          <a:p>
            <a:pPr lvl="1"/>
            <a:r>
              <a:rPr lang="en-US" dirty="0" smtClean="0"/>
              <a:t>7 digital buttons + 4 direction D-pad</a:t>
            </a:r>
          </a:p>
          <a:p>
            <a:pPr lvl="1"/>
            <a:r>
              <a:rPr lang="en-US" dirty="0" smtClean="0"/>
              <a:t>4 LEDs</a:t>
            </a:r>
          </a:p>
          <a:p>
            <a:pPr lvl="1"/>
            <a:r>
              <a:rPr lang="en-US" dirty="0" smtClean="0"/>
              <a:t>Speaker</a:t>
            </a:r>
          </a:p>
          <a:p>
            <a:pPr lvl="1"/>
            <a:r>
              <a:rPr lang="en-US" dirty="0" smtClean="0"/>
              <a:t>Rumble/vibration feedback</a:t>
            </a:r>
          </a:p>
          <a:p>
            <a:pPr lvl="1"/>
            <a:r>
              <a:rPr lang="en-US" dirty="0" smtClean="0"/>
              <a:t>16KB EEPROM</a:t>
            </a:r>
          </a:p>
          <a:p>
            <a:pPr lvl="1"/>
            <a:r>
              <a:rPr lang="en-US" dirty="0" smtClean="0"/>
              <a:t>Bluetooth</a:t>
            </a:r>
          </a:p>
          <a:p>
            <a:pPr lvl="1"/>
            <a:r>
              <a:rPr lang="en-US" dirty="0" smtClean="0"/>
              <a:t>All at a cost of $40!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Nunchuk</a:t>
            </a:r>
            <a:endParaRPr lang="en-US" dirty="0" smtClean="0"/>
          </a:p>
          <a:p>
            <a:pPr lvl="1"/>
            <a:r>
              <a:rPr lang="en-US" dirty="0" smtClean="0"/>
              <a:t>3-axis accelerometer</a:t>
            </a:r>
          </a:p>
          <a:p>
            <a:pPr lvl="1"/>
            <a:r>
              <a:rPr lang="en-US" dirty="0" smtClean="0"/>
              <a:t>Analog joystick</a:t>
            </a:r>
          </a:p>
          <a:p>
            <a:pPr lvl="1"/>
            <a:r>
              <a:rPr lang="en-US" dirty="0" smtClean="0"/>
              <a:t>2 digital buttons</a:t>
            </a:r>
          </a:p>
          <a:p>
            <a:pPr lvl="1"/>
            <a:r>
              <a:rPr lang="en-US" dirty="0" smtClean="0"/>
              <a:t>Cost: $20</a:t>
            </a:r>
          </a:p>
          <a:p>
            <a:r>
              <a:rPr lang="en-US" dirty="0" smtClean="0"/>
              <a:t>Classic Controller</a:t>
            </a:r>
          </a:p>
          <a:p>
            <a:pPr lvl="1"/>
            <a:r>
              <a:rPr lang="en-US" dirty="0" smtClean="0"/>
              <a:t>2 analog joysticks</a:t>
            </a:r>
          </a:p>
          <a:p>
            <a:pPr lvl="1"/>
            <a:r>
              <a:rPr lang="en-US" dirty="0" smtClean="0"/>
              <a:t>9 digital buttons</a:t>
            </a:r>
          </a:p>
          <a:p>
            <a:pPr lvl="1"/>
            <a:r>
              <a:rPr lang="en-US" dirty="0" smtClean="0"/>
              <a:t>2 analog buttons</a:t>
            </a:r>
          </a:p>
          <a:p>
            <a:pPr lvl="1"/>
            <a:r>
              <a:rPr lang="en-US" dirty="0" smtClean="0"/>
              <a:t>4 direction D-pad</a:t>
            </a:r>
          </a:p>
          <a:p>
            <a:pPr lvl="1"/>
            <a:r>
              <a:rPr lang="en-US" dirty="0" smtClean="0"/>
              <a:t>Cost: $20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1600200"/>
            <a:ext cx="23812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8862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Guitar Hero III Controller</a:t>
            </a:r>
          </a:p>
          <a:p>
            <a:pPr lvl="1"/>
            <a:r>
              <a:rPr lang="en-US" dirty="0" smtClean="0"/>
              <a:t>Analog joystick</a:t>
            </a:r>
          </a:p>
          <a:p>
            <a:pPr lvl="1"/>
            <a:r>
              <a:rPr lang="en-US" dirty="0" smtClean="0"/>
              <a:t>5 fret buttons</a:t>
            </a:r>
          </a:p>
          <a:p>
            <a:pPr lvl="1"/>
            <a:r>
              <a:rPr lang="en-US" dirty="0" smtClean="0"/>
              <a:t>Whammy bar</a:t>
            </a:r>
          </a:p>
          <a:p>
            <a:pPr lvl="1"/>
            <a:r>
              <a:rPr lang="en-US" dirty="0" smtClean="0"/>
              <a:t>Strum bar</a:t>
            </a:r>
          </a:p>
          <a:p>
            <a:pPr lvl="1"/>
            <a:r>
              <a:rPr lang="en-US" dirty="0" smtClean="0"/>
              <a:t>2 digital buttons</a:t>
            </a:r>
          </a:p>
          <a:p>
            <a:pPr lvl="1"/>
            <a:r>
              <a:rPr lang="en-US" dirty="0" smtClean="0"/>
              <a:t>$60 for guitar only</a:t>
            </a:r>
          </a:p>
          <a:p>
            <a:pPr lvl="1"/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667000"/>
            <a:ext cx="5181600" cy="168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Wii</a:t>
            </a:r>
            <a:r>
              <a:rPr lang="en-US" dirty="0" smtClean="0"/>
              <a:t> Fit Balance Board</a:t>
            </a:r>
          </a:p>
          <a:p>
            <a:pPr lvl="1"/>
            <a:r>
              <a:rPr lang="en-US" dirty="0" smtClean="0"/>
              <a:t>Basically, a very</a:t>
            </a:r>
            <a:br>
              <a:rPr lang="en-US" dirty="0" smtClean="0"/>
            </a:br>
            <a:r>
              <a:rPr lang="en-US" dirty="0" smtClean="0"/>
              <a:t>expensive scale</a:t>
            </a:r>
          </a:p>
          <a:p>
            <a:pPr lvl="1"/>
            <a:r>
              <a:rPr lang="en-US" dirty="0" smtClean="0"/>
              <a:t>4 weight sensors at 4</a:t>
            </a:r>
            <a:br>
              <a:rPr lang="en-US" dirty="0" smtClean="0"/>
            </a:br>
            <a:r>
              <a:rPr lang="en-US" dirty="0" smtClean="0"/>
              <a:t>corners</a:t>
            </a:r>
          </a:p>
          <a:p>
            <a:pPr lvl="1"/>
            <a:r>
              <a:rPr lang="en-US" dirty="0" smtClean="0"/>
              <a:t>At the moment, only </a:t>
            </a:r>
            <a:br>
              <a:rPr lang="en-US" dirty="0" smtClean="0"/>
            </a:br>
            <a:r>
              <a:rPr lang="en-US" dirty="0" smtClean="0"/>
              <a:t>included with </a:t>
            </a:r>
            <a:r>
              <a:rPr lang="en-US" dirty="0" err="1" smtClean="0"/>
              <a:t>Wii</a:t>
            </a:r>
            <a:r>
              <a:rPr lang="en-US" dirty="0" smtClean="0"/>
              <a:t> Fit which costs $90 (and is hard to find!)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133600"/>
            <a:ext cx="41910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</a:t>
            </a:r>
            <a:r>
              <a:rPr lang="en-US" dirty="0" err="1" smtClean="0"/>
              <a:t>Wiimote</a:t>
            </a:r>
            <a:r>
              <a:rPr lang="en-US" dirty="0" smtClean="0"/>
              <a:t> to 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Process is similar to any Bluetooth device</a:t>
            </a:r>
          </a:p>
          <a:p>
            <a:pPr lvl="1"/>
            <a:r>
              <a:rPr lang="en-US" dirty="0" smtClean="0"/>
              <a:t>Hold buttons 1 and 2 on </a:t>
            </a:r>
            <a:r>
              <a:rPr lang="en-US" dirty="0" err="1" smtClean="0"/>
              <a:t>Wiimote</a:t>
            </a:r>
            <a:r>
              <a:rPr lang="en-US" dirty="0" smtClean="0"/>
              <a:t> controller</a:t>
            </a:r>
          </a:p>
          <a:p>
            <a:pPr lvl="1"/>
            <a:r>
              <a:rPr lang="en-US" dirty="0" smtClean="0"/>
              <a:t>Scan for devices on PC</a:t>
            </a:r>
          </a:p>
          <a:p>
            <a:pPr lvl="1"/>
            <a:r>
              <a:rPr lang="en-US" dirty="0" smtClean="0"/>
              <a:t>Select “Nintendo RVL-CNT-01”</a:t>
            </a:r>
          </a:p>
          <a:p>
            <a:pPr lvl="1"/>
            <a:r>
              <a:rPr lang="en-US" dirty="0" smtClean="0"/>
              <a:t>Do not enter a security code/PIN</a:t>
            </a:r>
          </a:p>
          <a:p>
            <a:r>
              <a:rPr lang="en-US" dirty="0" smtClean="0"/>
              <a:t>Once connected, 4 LEDs will continue to flash</a:t>
            </a:r>
          </a:p>
          <a:p>
            <a:r>
              <a:rPr lang="en-US" dirty="0" smtClean="0"/>
              <a:t>Bluetooth is finicky and the </a:t>
            </a:r>
            <a:r>
              <a:rPr lang="en-US" dirty="0" err="1" smtClean="0"/>
              <a:t>Wiimote</a:t>
            </a:r>
            <a:r>
              <a:rPr lang="en-US" dirty="0" smtClean="0"/>
              <a:t> isn’t 100% Bluetooth compatible.  Not all Bluetooth adapters or stacks will successfully pair with the </a:t>
            </a:r>
            <a:r>
              <a:rPr lang="en-US" dirty="0" err="1" smtClean="0"/>
              <a:t>Wiimote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Bluetooth/USB HID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Wiimote</a:t>
            </a:r>
            <a:r>
              <a:rPr lang="en-US" dirty="0" smtClean="0"/>
              <a:t> is detected as a Human Interface Device (HID)</a:t>
            </a:r>
          </a:p>
          <a:p>
            <a:r>
              <a:rPr lang="en-US" dirty="0" smtClean="0"/>
              <a:t>HID devices can be communicated with in a very generic way</a:t>
            </a:r>
          </a:p>
          <a:p>
            <a:r>
              <a:rPr lang="en-US" dirty="0" smtClean="0"/>
              <a:t>Allows devices to be “self-describing” by describing reports which can be sent to or received from the device</a:t>
            </a:r>
          </a:p>
          <a:p>
            <a:r>
              <a:rPr lang="en-US" dirty="0" smtClean="0"/>
              <a:t>Keyboards, mice and other standard devices have pre-defined HID formats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Wiimote</a:t>
            </a:r>
            <a:r>
              <a:rPr lang="en-US" dirty="0" smtClean="0"/>
              <a:t> only reports HID report lengths, not format so some reverse engineering is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 From 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No support for HID in .NET</a:t>
            </a:r>
          </a:p>
          <a:p>
            <a:r>
              <a:rPr lang="en-US" dirty="0" smtClean="0"/>
              <a:t>Must use P/Invoke to Win32 API</a:t>
            </a:r>
          </a:p>
          <a:p>
            <a:r>
              <a:rPr lang="en-US" dirty="0" smtClean="0"/>
              <a:t>Full documentation available in Windows Device Driver Kit (DDK)</a:t>
            </a:r>
          </a:p>
          <a:p>
            <a:r>
              <a:rPr lang="en-US" dirty="0" smtClean="0"/>
              <a:t>Process for connecting to </a:t>
            </a:r>
            <a:r>
              <a:rPr lang="en-US" dirty="0" err="1" smtClean="0"/>
              <a:t>Wiimote</a:t>
            </a:r>
            <a:endParaRPr lang="en-US" dirty="0" smtClean="0"/>
          </a:p>
          <a:p>
            <a:pPr lvl="1"/>
            <a:r>
              <a:rPr lang="en-US" dirty="0" smtClean="0"/>
              <a:t>Get GUID of HID class</a:t>
            </a:r>
          </a:p>
          <a:p>
            <a:pPr lvl="1"/>
            <a:r>
              <a:rPr lang="en-US" dirty="0" smtClean="0"/>
              <a:t>Get handle to all devices in HID class</a:t>
            </a:r>
          </a:p>
          <a:p>
            <a:pPr lvl="1"/>
            <a:r>
              <a:rPr lang="en-US" dirty="0" smtClean="0"/>
              <a:t>With that handle, enumerate through all devices and get individual device handle</a:t>
            </a:r>
          </a:p>
          <a:p>
            <a:pPr lvl="1"/>
            <a:r>
              <a:rPr lang="en-US" dirty="0" smtClean="0"/>
              <a:t>With device handle, get device path</a:t>
            </a:r>
          </a:p>
          <a:p>
            <a:pPr lvl="1"/>
            <a:r>
              <a:rPr lang="en-US" dirty="0" smtClean="0"/>
              <a:t>Open device path using </a:t>
            </a:r>
            <a:r>
              <a:rPr lang="en-US" dirty="0" err="1" smtClean="0"/>
              <a:t>CreateFile</a:t>
            </a:r>
            <a:r>
              <a:rPr lang="en-US" dirty="0" smtClean="0"/>
              <a:t> Win32 function and retrieve vendor ID and product ID of device (VID = 0x057e, PID = 0x0306)</a:t>
            </a:r>
          </a:p>
          <a:p>
            <a:pPr lvl="1"/>
            <a:r>
              <a:rPr lang="en-US" dirty="0" smtClean="0"/>
              <a:t>If it matches, start read/writing the device</a:t>
            </a:r>
          </a:p>
          <a:p>
            <a:r>
              <a:rPr lang="en-US" dirty="0" smtClean="0"/>
              <a:t>Device handle can be wrapped with </a:t>
            </a:r>
            <a:r>
              <a:rPr lang="en-US" dirty="0" err="1" smtClean="0"/>
              <a:t>FileStream</a:t>
            </a:r>
            <a:r>
              <a:rPr lang="en-US" dirty="0" smtClean="0"/>
              <a:t> object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Kits</a:t>
            </a:r>
          </a:p>
          <a:p>
            <a:pPr lvl="1"/>
            <a:r>
              <a:rPr lang="en-US" dirty="0" smtClean="0"/>
              <a:t>I/O, both digital and analog</a:t>
            </a:r>
          </a:p>
          <a:p>
            <a:r>
              <a:rPr lang="en-US" dirty="0" smtClean="0"/>
              <a:t>Servo controller</a:t>
            </a:r>
          </a:p>
          <a:p>
            <a:pPr lvl="1"/>
            <a:r>
              <a:rPr lang="en-US" dirty="0" smtClean="0"/>
              <a:t>Serial-based device</a:t>
            </a:r>
          </a:p>
          <a:p>
            <a:r>
              <a:rPr lang="en-US" dirty="0" smtClean="0"/>
              <a:t>Nintendo </a:t>
            </a:r>
            <a:r>
              <a:rPr lang="en-US" dirty="0" err="1" smtClean="0"/>
              <a:t>Wii</a:t>
            </a:r>
            <a:r>
              <a:rPr lang="en-US" dirty="0" smtClean="0"/>
              <a:t> Remote (</a:t>
            </a:r>
            <a:r>
              <a:rPr lang="en-US" dirty="0" err="1" smtClean="0"/>
              <a:t>Wiimote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Connect to and use the </a:t>
            </a:r>
            <a:r>
              <a:rPr lang="en-US" dirty="0" err="1" smtClean="0"/>
              <a:t>Wiimote</a:t>
            </a:r>
            <a:r>
              <a:rPr lang="en-US" dirty="0" smtClean="0"/>
              <a:t> from .NET</a:t>
            </a:r>
          </a:p>
          <a:p>
            <a:r>
              <a:rPr lang="en-US" dirty="0" smtClean="0"/>
              <a:t>If there’s time/interest</a:t>
            </a:r>
          </a:p>
          <a:p>
            <a:pPr lvl="1"/>
            <a:r>
              <a:rPr lang="en-US" dirty="0" err="1" smtClean="0"/>
              <a:t>Phidget</a:t>
            </a:r>
            <a:r>
              <a:rPr lang="en-US" dirty="0" smtClean="0"/>
              <a:t> RFID reader and tags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From 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With that file handle, open asynchronous reading/writing</a:t>
            </a:r>
          </a:p>
          <a:p>
            <a:r>
              <a:rPr lang="en-US" dirty="0" smtClean="0"/>
              <a:t>Reading</a:t>
            </a:r>
          </a:p>
          <a:p>
            <a:pPr lvl="1"/>
            <a:r>
              <a:rPr lang="en-US" dirty="0" err="1" smtClean="0"/>
              <a:t>Wiimote</a:t>
            </a:r>
            <a:r>
              <a:rPr lang="en-US" dirty="0" smtClean="0"/>
              <a:t> sends almost constant stream of HID reports with state information</a:t>
            </a:r>
          </a:p>
          <a:p>
            <a:pPr lvl="2"/>
            <a:r>
              <a:rPr lang="en-US" dirty="0" smtClean="0"/>
              <a:t>Reports are just a stream of bytes</a:t>
            </a:r>
          </a:p>
          <a:p>
            <a:pPr lvl="2"/>
            <a:r>
              <a:rPr lang="en-US" dirty="0" smtClean="0"/>
              <a:t>Data formats have mostly been reverse engineered, so it’s just a matter of parsing the byte stream into something useful</a:t>
            </a:r>
          </a:p>
          <a:p>
            <a:r>
              <a:rPr lang="en-US" dirty="0" smtClean="0"/>
              <a:t>Writing</a:t>
            </a:r>
          </a:p>
          <a:p>
            <a:pPr lvl="1"/>
            <a:r>
              <a:rPr lang="en-US" dirty="0" smtClean="0"/>
              <a:t>Send HID report to </a:t>
            </a:r>
            <a:r>
              <a:rPr lang="en-US" dirty="0" err="1" smtClean="0"/>
              <a:t>Wiimote</a:t>
            </a:r>
            <a:r>
              <a:rPr lang="en-US" dirty="0" smtClean="0"/>
              <a:t> to tell it to “do something” such as turn on rumble, light an LED, etc.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WiimoteLib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I’ve done the painful part and turned all of that into what is (I hope!) an easy to use library:</a:t>
            </a:r>
          </a:p>
          <a:p>
            <a:pPr lvl="1"/>
            <a:r>
              <a:rPr lang="en-US" dirty="0" smtClean="0"/>
              <a:t>Pair your </a:t>
            </a:r>
            <a:r>
              <a:rPr lang="en-US" dirty="0" err="1" smtClean="0"/>
              <a:t>Wiimote</a:t>
            </a:r>
            <a:endParaRPr lang="en-US" dirty="0" smtClean="0"/>
          </a:p>
          <a:p>
            <a:pPr lvl="1"/>
            <a:r>
              <a:rPr lang="en-US" dirty="0" smtClean="0"/>
              <a:t>Call Connect() method</a:t>
            </a:r>
          </a:p>
          <a:p>
            <a:pPr lvl="1"/>
            <a:r>
              <a:rPr lang="en-US" dirty="0" err="1" smtClean="0"/>
              <a:t>SetReportType</a:t>
            </a:r>
            <a:r>
              <a:rPr lang="en-US" dirty="0" smtClean="0"/>
              <a:t>() method to tell </a:t>
            </a:r>
            <a:r>
              <a:rPr lang="en-US" dirty="0" err="1" smtClean="0"/>
              <a:t>Wiimote</a:t>
            </a:r>
            <a:r>
              <a:rPr lang="en-US" dirty="0" smtClean="0"/>
              <a:t> what data you want returned (buttons, accelerometers, extension controller, IR, etc.)</a:t>
            </a:r>
          </a:p>
          <a:p>
            <a:pPr lvl="1"/>
            <a:r>
              <a:rPr lang="en-US" dirty="0" smtClean="0"/>
              <a:t>Hook </a:t>
            </a:r>
            <a:r>
              <a:rPr lang="en-US" dirty="0" err="1" smtClean="0"/>
              <a:t>WiimoteChanged</a:t>
            </a:r>
            <a:r>
              <a:rPr lang="en-US" dirty="0" smtClean="0"/>
              <a:t> event which sends current state of </a:t>
            </a:r>
            <a:r>
              <a:rPr lang="en-US" dirty="0" err="1" smtClean="0"/>
              <a:t>Wiimote</a:t>
            </a:r>
            <a:r>
              <a:rPr lang="en-US" dirty="0" smtClean="0"/>
              <a:t> every time a report is received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WiimoteLib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Overview of </a:t>
            </a:r>
            <a:r>
              <a:rPr lang="en-US" dirty="0" err="1" smtClean="0"/>
              <a:t>WiimoteLib</a:t>
            </a:r>
            <a:r>
              <a:rPr lang="en-US" dirty="0" smtClean="0"/>
              <a:t> code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Use the </a:t>
            </a:r>
            <a:r>
              <a:rPr lang="en-US" dirty="0" err="1" smtClean="0"/>
              <a:t>Wiimote</a:t>
            </a:r>
            <a:r>
              <a:rPr lang="en-US" dirty="0" smtClean="0"/>
              <a:t> and a </a:t>
            </a:r>
            <a:r>
              <a:rPr lang="en-US" dirty="0" err="1" smtClean="0"/>
              <a:t>Phidget</a:t>
            </a:r>
            <a:r>
              <a:rPr lang="en-US" dirty="0" smtClean="0"/>
              <a:t> Interface Kit to control an R/C car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Radio-</a:t>
            </a:r>
            <a:r>
              <a:rPr lang="en-US" dirty="0" err="1" smtClean="0"/>
              <a:t>frequence</a:t>
            </a:r>
            <a:r>
              <a:rPr lang="en-US" dirty="0" smtClean="0"/>
              <a:t> Identification</a:t>
            </a:r>
          </a:p>
          <a:p>
            <a:r>
              <a:rPr lang="en-US" dirty="0" smtClean="0"/>
              <a:t>Various standards which vary based on frequency and data length</a:t>
            </a:r>
          </a:p>
          <a:p>
            <a:r>
              <a:rPr lang="en-US" dirty="0" smtClean="0"/>
              <a:t>Passive vs. Active</a:t>
            </a:r>
          </a:p>
          <a:p>
            <a:pPr lvl="1"/>
            <a:r>
              <a:rPr lang="en-US" dirty="0" smtClean="0"/>
              <a:t>Passive can be read from 0.5” to ~4” away without special hardware (even then, only 6”-12”)</a:t>
            </a:r>
          </a:p>
          <a:p>
            <a:pPr lvl="1"/>
            <a:r>
              <a:rPr lang="en-US" dirty="0" smtClean="0"/>
              <a:t>Active can be read up to 300 feet but require power source</a:t>
            </a:r>
          </a:p>
          <a:p>
            <a:r>
              <a:rPr lang="en-US" dirty="0" smtClean="0"/>
              <a:t>Works via induction</a:t>
            </a:r>
          </a:p>
          <a:p>
            <a:pPr lvl="1"/>
            <a:r>
              <a:rPr lang="en-US" dirty="0" smtClean="0"/>
              <a:t>RF signal sent by reader induces electrical current in antenna located in RFID device</a:t>
            </a:r>
          </a:p>
          <a:p>
            <a:pPr lvl="1"/>
            <a:r>
              <a:rPr lang="en-US" dirty="0" smtClean="0"/>
              <a:t>Small current is enough power to transmit a response from the embedded CMOS 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 &amp; </a:t>
            </a:r>
            <a:r>
              <a:rPr lang="en-US" dirty="0" err="1" smtClean="0"/>
              <a:t>Phidgets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Phidget</a:t>
            </a:r>
            <a:r>
              <a:rPr lang="en-US" dirty="0" smtClean="0"/>
              <a:t> board specifics:</a:t>
            </a:r>
          </a:p>
          <a:p>
            <a:pPr lvl="1"/>
            <a:r>
              <a:rPr lang="en-US" dirty="0" smtClean="0"/>
              <a:t>EM4102 standard</a:t>
            </a:r>
          </a:p>
          <a:p>
            <a:pPr lvl="2"/>
            <a:r>
              <a:rPr lang="en-US" dirty="0" smtClean="0"/>
              <a:t>125KHz</a:t>
            </a:r>
          </a:p>
          <a:p>
            <a:pPr lvl="2"/>
            <a:r>
              <a:rPr lang="en-US" dirty="0" smtClean="0"/>
              <a:t>Read-only</a:t>
            </a:r>
          </a:p>
          <a:p>
            <a:pPr lvl="1"/>
            <a:r>
              <a:rPr lang="en-US" dirty="0" smtClean="0"/>
              <a:t>40-bit unique identifier returned as hex string</a:t>
            </a:r>
          </a:p>
          <a:p>
            <a:pPr lvl="2"/>
            <a:r>
              <a:rPr lang="en-US" dirty="0" smtClean="0"/>
              <a:t>1,099,511,627,776 unique values</a:t>
            </a:r>
          </a:p>
          <a:p>
            <a:pPr lvl="1"/>
            <a:r>
              <a:rPr lang="en-US" dirty="0" smtClean="0"/>
              <a:t>4 outputs:</a:t>
            </a:r>
          </a:p>
          <a:p>
            <a:pPr lvl="2"/>
            <a:r>
              <a:rPr lang="en-US" dirty="0" smtClean="0"/>
              <a:t>5V for toggling relay on/off</a:t>
            </a:r>
          </a:p>
          <a:p>
            <a:pPr lvl="2"/>
            <a:r>
              <a:rPr lang="en-US" dirty="0" smtClean="0"/>
              <a:t>External LED</a:t>
            </a:r>
          </a:p>
          <a:p>
            <a:pPr lvl="2"/>
            <a:r>
              <a:rPr lang="en-US" dirty="0" smtClean="0"/>
              <a:t>Internal LED</a:t>
            </a:r>
          </a:p>
          <a:p>
            <a:pPr lvl="2"/>
            <a:r>
              <a:rPr lang="en-US" dirty="0" smtClean="0"/>
              <a:t>Antenna on/off</a:t>
            </a:r>
          </a:p>
          <a:p>
            <a:r>
              <a:rPr lang="en-US" dirty="0" smtClean="0"/>
              <a:t>All controlled via </a:t>
            </a:r>
            <a:r>
              <a:rPr lang="en-US" dirty="0" err="1" smtClean="0"/>
              <a:t>eventing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interface in .NET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895725"/>
            <a:ext cx="38100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RFID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C# code to read value from RFID tag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Kits provide USB-based I/O with a simple API</a:t>
            </a:r>
          </a:p>
          <a:p>
            <a:r>
              <a:rPr lang="en-US" dirty="0" err="1" smtClean="0"/>
              <a:t>Lynxmotion</a:t>
            </a:r>
            <a:r>
              <a:rPr lang="en-US" dirty="0" smtClean="0"/>
              <a:t> SSC-32 Servo Controller provides a very powerful interface to drive motors and servos via the serial port</a:t>
            </a:r>
          </a:p>
          <a:p>
            <a:pPr lvl="1"/>
            <a:r>
              <a:rPr lang="en-US" dirty="0" smtClean="0"/>
              <a:t>Note that </a:t>
            </a:r>
            <a:r>
              <a:rPr lang="en-US" dirty="0" err="1" smtClean="0"/>
              <a:t>Phidget</a:t>
            </a:r>
            <a:r>
              <a:rPr lang="en-US" dirty="0" smtClean="0"/>
              <a:t> now has several servo/motor controllers which are not as advanced, but are USB-based</a:t>
            </a:r>
          </a:p>
          <a:p>
            <a:r>
              <a:rPr lang="en-US" dirty="0" smtClean="0"/>
              <a:t>USB/Bluetooth HID allows one to talk to any HID device, but must be done via native calls</a:t>
            </a:r>
          </a:p>
          <a:p>
            <a:r>
              <a:rPr lang="en-US" dirty="0" smtClean="0"/>
              <a:t>The Nintendo </a:t>
            </a:r>
            <a:r>
              <a:rPr lang="en-US" dirty="0" err="1" smtClean="0"/>
              <a:t>Wiimote</a:t>
            </a:r>
            <a:r>
              <a:rPr lang="en-US" dirty="0" smtClean="0"/>
              <a:t> can provide a very unique interface to any application at a very cheap price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err="1" smtClean="0"/>
              <a:t>Phidgets</a:t>
            </a:r>
            <a:endParaRPr lang="en-US" sz="2400" dirty="0" smtClean="0"/>
          </a:p>
          <a:p>
            <a:pPr lvl="1"/>
            <a:r>
              <a:rPr lang="en-US" sz="2000" dirty="0" smtClean="0">
                <a:hlinkClick r:id="rId2"/>
              </a:rPr>
              <a:t>http://www.phidgets.com/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3"/>
              </a:rPr>
              <a:t>http://www.trossenrobotics.com/</a:t>
            </a:r>
            <a:endParaRPr lang="en-US" sz="2000" dirty="0" smtClean="0"/>
          </a:p>
          <a:p>
            <a:r>
              <a:rPr lang="en-US" sz="2400" dirty="0" err="1" smtClean="0"/>
              <a:t>Lynxmotion</a:t>
            </a:r>
            <a:r>
              <a:rPr lang="en-US" sz="2400" dirty="0" smtClean="0"/>
              <a:t> SSC-32 Servo Controller</a:t>
            </a:r>
          </a:p>
          <a:p>
            <a:pPr lvl="1"/>
            <a:r>
              <a:rPr lang="en-US" sz="2000" dirty="0" smtClean="0">
                <a:hlinkClick r:id="rId4"/>
              </a:rPr>
              <a:t>http://www.lynxmotion.com/</a:t>
            </a:r>
            <a:endParaRPr lang="en-US" sz="2000" dirty="0" smtClean="0"/>
          </a:p>
          <a:p>
            <a:r>
              <a:rPr lang="en-US" sz="2400" dirty="0" smtClean="0"/>
              <a:t>Nintendo </a:t>
            </a:r>
            <a:r>
              <a:rPr lang="en-US" sz="2400" dirty="0" err="1" smtClean="0"/>
              <a:t>Wiimote</a:t>
            </a:r>
            <a:endParaRPr lang="en-US" sz="2400" dirty="0" smtClean="0"/>
          </a:p>
          <a:p>
            <a:pPr lvl="1"/>
            <a:r>
              <a:rPr lang="en-US" sz="2000" dirty="0" smtClean="0">
                <a:hlinkClick r:id="rId5"/>
              </a:rPr>
              <a:t>http://www.codeplex.com/WiimoteLib</a:t>
            </a:r>
            <a:endParaRPr lang="en-US" sz="2000" dirty="0" smtClean="0"/>
          </a:p>
          <a:p>
            <a:r>
              <a:rPr lang="en-US" sz="2400" dirty="0" smtClean="0"/>
              <a:t>Other Projects Using These Items</a:t>
            </a:r>
          </a:p>
          <a:p>
            <a:pPr lvl="1"/>
            <a:r>
              <a:rPr lang="en-US" sz="2000" dirty="0" smtClean="0">
                <a:hlinkClick r:id="rId6"/>
              </a:rPr>
              <a:t>http://blogs.msdn.com/coding4fun/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7"/>
              </a:rPr>
              <a:t>http://www.c4fbook.com</a:t>
            </a:r>
            <a:r>
              <a:rPr lang="en-US" sz="2000" dirty="0" smtClean="0">
                <a:hlinkClick r:id="rId7"/>
              </a:rPr>
              <a:t>/</a:t>
            </a:r>
            <a:endParaRPr lang="en-US" sz="2000" dirty="0" smtClean="0"/>
          </a:p>
          <a:p>
            <a:pPr lvl="2"/>
            <a:r>
              <a:rPr lang="en-US" sz="1600" dirty="0" smtClean="0"/>
              <a:t>Due </a:t>
            </a:r>
            <a:r>
              <a:rPr lang="en-US" sz="1600" smtClean="0"/>
              <a:t>out November 2008</a:t>
            </a:r>
            <a:endParaRPr lang="en-US" sz="1600" smtClean="0"/>
          </a:p>
          <a:p>
            <a:r>
              <a:rPr lang="en-US" sz="2400" dirty="0" smtClean="0"/>
              <a:t>Me</a:t>
            </a:r>
          </a:p>
          <a:p>
            <a:pPr lvl="1"/>
            <a:r>
              <a:rPr lang="en-US" sz="2000" dirty="0" smtClean="0">
                <a:hlinkClick r:id="rId8"/>
              </a:rPr>
              <a:t>http://www.brianpeek.com/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9"/>
              </a:rPr>
              <a:t>brian@brianpeek.com</a:t>
            </a:r>
            <a:endParaRPr lang="en-US" sz="2000" dirty="0" smtClean="0"/>
          </a:p>
          <a:p>
            <a:endParaRPr lang="en-US" sz="2400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8077200" cy="4953000"/>
          </a:xfr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0/0/4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Output board with 4 mechanical relays</a:t>
            </a:r>
          </a:p>
          <a:p>
            <a:pPr lvl="2"/>
            <a:r>
              <a:rPr lang="en-US" dirty="0" smtClean="0"/>
              <a:t>Relays capable of handling 250VAC , 10A (100VDC, 5A)</a:t>
            </a:r>
          </a:p>
          <a:p>
            <a:pPr lvl="2"/>
            <a:r>
              <a:rPr lang="en-US" dirty="0" smtClean="0"/>
              <a:t>Used to switch high-current devices</a:t>
            </a:r>
          </a:p>
          <a:p>
            <a:pPr lvl="2"/>
            <a:r>
              <a:rPr lang="en-US" dirty="0" smtClean="0"/>
              <a:t>I used this for my Christmas Lights project to switch strings of lights to music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286250"/>
            <a:ext cx="3810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ights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0/16/16 – 16 digital outputs, 16 digital inputs</a:t>
            </a:r>
          </a:p>
          <a:p>
            <a:pPr lvl="2"/>
            <a:r>
              <a:rPr lang="en-US" dirty="0" smtClean="0"/>
              <a:t>Used for digital I/O only (switches, LEDs, driving external devices)</a:t>
            </a:r>
          </a:p>
          <a:p>
            <a:pPr lvl="2"/>
            <a:r>
              <a:rPr lang="en-US" dirty="0" smtClean="0"/>
              <a:t>Inputs of 4V to 30V read as high</a:t>
            </a:r>
          </a:p>
          <a:p>
            <a:pPr lvl="2"/>
            <a:r>
              <a:rPr lang="en-US" dirty="0" smtClean="0"/>
              <a:t>Inputs of 0V to 3V read as low</a:t>
            </a:r>
          </a:p>
          <a:p>
            <a:pPr lvl="2"/>
            <a:r>
              <a:rPr lang="en-US" dirty="0" smtClean="0"/>
              <a:t>Provide external power for </a:t>
            </a:r>
            <a:br>
              <a:rPr lang="en-US" dirty="0" smtClean="0"/>
            </a:br>
            <a:r>
              <a:rPr lang="en-US" dirty="0" smtClean="0"/>
              <a:t>outputs, can sink up to </a:t>
            </a:r>
            <a:br>
              <a:rPr lang="en-US" dirty="0" smtClean="0"/>
            </a:br>
            <a:r>
              <a:rPr lang="en-US" dirty="0" smtClean="0"/>
              <a:t>30VDC at 2 A.</a:t>
            </a:r>
          </a:p>
          <a:p>
            <a:pPr lvl="2"/>
            <a:r>
              <a:rPr lang="en-US" dirty="0" smtClean="0"/>
              <a:t>I used this with my R/C car </a:t>
            </a:r>
            <a:br>
              <a:rPr lang="en-US" dirty="0" smtClean="0"/>
            </a:br>
            <a:r>
              <a:rPr lang="en-US" dirty="0" smtClean="0"/>
              <a:t>project to toggle the switches </a:t>
            </a:r>
            <a:br>
              <a:rPr lang="en-US" dirty="0" smtClean="0"/>
            </a:br>
            <a:r>
              <a:rPr lang="en-US" dirty="0" smtClean="0"/>
              <a:t>used in the handset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886200"/>
            <a:ext cx="381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0/16/16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8/8/8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/>
            <a:r>
              <a:rPr lang="en-US" dirty="0" smtClean="0"/>
              <a:t>8/8/8 – 8 analog inputs, 8 digital inputs, 8 digital outputs</a:t>
            </a:r>
          </a:p>
          <a:p>
            <a:pPr lvl="2"/>
            <a:r>
              <a:rPr lang="en-US" dirty="0" smtClean="0"/>
              <a:t>Same as 0/16/16 with the addition of reading analog sensors (temperature, magnetic, sonar, accelerometer)</a:t>
            </a:r>
          </a:p>
          <a:p>
            <a:pPr lvl="2"/>
            <a:r>
              <a:rPr lang="en-US" dirty="0" smtClean="0"/>
              <a:t>Digital inputs are switch triggered, should not apply voltage</a:t>
            </a:r>
          </a:p>
          <a:p>
            <a:pPr lvl="2"/>
            <a:r>
              <a:rPr lang="en-US" dirty="0" smtClean="0"/>
              <a:t>Digital outputs are +5V when on and 0V when off</a:t>
            </a:r>
          </a:p>
          <a:p>
            <a:pPr lvl="2"/>
            <a:r>
              <a:rPr lang="en-US" dirty="0" smtClean="0"/>
              <a:t>Analog inputs receive voltage</a:t>
            </a:r>
            <a:br>
              <a:rPr lang="en-US" dirty="0" smtClean="0"/>
            </a:br>
            <a:r>
              <a:rPr lang="en-US" dirty="0" smtClean="0"/>
              <a:t>between 0 and +5V</a:t>
            </a:r>
          </a:p>
          <a:p>
            <a:pPr lvl="3"/>
            <a:r>
              <a:rPr lang="en-US" dirty="0" smtClean="0"/>
              <a:t>Converted into a value between </a:t>
            </a:r>
            <a:br>
              <a:rPr lang="en-US" dirty="0" smtClean="0"/>
            </a:br>
            <a:r>
              <a:rPr lang="en-US" dirty="0" smtClean="0"/>
              <a:t>0 and 1000</a:t>
            </a:r>
          </a:p>
          <a:p>
            <a:pPr lvl="3"/>
            <a:r>
              <a:rPr lang="en-US" dirty="0" err="1" smtClean="0"/>
              <a:t>Phidget</a:t>
            </a:r>
            <a:r>
              <a:rPr lang="en-US" dirty="0" smtClean="0"/>
              <a:t> docs provide conversions</a:t>
            </a:r>
            <a:br>
              <a:rPr lang="en-US" dirty="0" smtClean="0"/>
            </a:br>
            <a:r>
              <a:rPr lang="en-US" dirty="0" smtClean="0"/>
              <a:t>to real units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47675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example of analog and digital inputs and digital outputs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Servos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Positional vs. Continuous Rotation</a:t>
            </a:r>
          </a:p>
          <a:p>
            <a:r>
              <a:rPr lang="en-US" dirty="0" smtClean="0"/>
              <a:t>Pulse Width Modulation (PWM)</a:t>
            </a:r>
          </a:p>
          <a:p>
            <a:pPr lvl="1"/>
            <a:r>
              <a:rPr lang="en-US" dirty="0" smtClean="0"/>
              <a:t>Servos expect 50Hz PWM signal</a:t>
            </a:r>
          </a:p>
          <a:p>
            <a:pPr lvl="2"/>
            <a:r>
              <a:rPr lang="en-US" dirty="0" smtClean="0"/>
              <a:t>50 times/second, or 1 signal every 20ms</a:t>
            </a:r>
          </a:p>
          <a:p>
            <a:pPr lvl="1"/>
            <a:r>
              <a:rPr lang="en-US" dirty="0" smtClean="0"/>
              <a:t>Each pulse lasts from 0.5 to 2.5ms in length (width)</a:t>
            </a:r>
          </a:p>
          <a:p>
            <a:pPr lvl="1"/>
            <a:r>
              <a:rPr lang="en-US" dirty="0" smtClean="0"/>
              <a:t>1.5ms length pulses equate to centered/stopped</a:t>
            </a:r>
          </a:p>
          <a:p>
            <a:pPr lvl="1"/>
            <a:r>
              <a:rPr lang="en-US" dirty="0" smtClean="0"/>
              <a:t>0.5ms is 180° in one direction/full speed in one direction</a:t>
            </a:r>
          </a:p>
          <a:p>
            <a:pPr lvl="1"/>
            <a:r>
              <a:rPr lang="en-US" dirty="0" smtClean="0"/>
              <a:t>2.5ms is 180° in the other/full speed in the other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PWM Diagram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33525" y="2411412"/>
            <a:ext cx="60769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687</TotalTime>
  <Words>1141</Words>
  <Application>Microsoft Office PowerPoint</Application>
  <PresentationFormat>On-screen Show (4:3)</PresentationFormat>
  <Paragraphs>186</Paragraphs>
  <Slides>28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Module</vt:lpstr>
      <vt:lpstr>Interfacing External Hardware Using  .NET Managed Code</vt:lpstr>
      <vt:lpstr>Agenda</vt:lpstr>
      <vt:lpstr>Phidget Interface Kit 0/0/4</vt:lpstr>
      <vt:lpstr>Slide 4</vt:lpstr>
      <vt:lpstr>Phidget Interface Kit 0/16/16</vt:lpstr>
      <vt:lpstr>Phidget Interface Kit 8/8/8</vt:lpstr>
      <vt:lpstr>Phidget Interface Kit Examples</vt:lpstr>
      <vt:lpstr>Servos</vt:lpstr>
      <vt:lpstr>PWM Diagram</vt:lpstr>
      <vt:lpstr>Lynxmotion SSC-32 Servo Controller</vt:lpstr>
      <vt:lpstr>Slide 11</vt:lpstr>
      <vt:lpstr>Lynxmotion SSC-32 Servo Controller Example</vt:lpstr>
      <vt:lpstr>Nintendo Wiimote (Wii Remote)</vt:lpstr>
      <vt:lpstr>Wiimote Extensions</vt:lpstr>
      <vt:lpstr>Wiimote Extensions</vt:lpstr>
      <vt:lpstr>Wiimote Extensions</vt:lpstr>
      <vt:lpstr>Connecting Wiimote to PC</vt:lpstr>
      <vt:lpstr>Bluetooth/USB HID</vt:lpstr>
      <vt:lpstr>HID From .NET</vt:lpstr>
      <vt:lpstr>Wiimote From .NET</vt:lpstr>
      <vt:lpstr>WiimoteLib</vt:lpstr>
      <vt:lpstr>WiimoteLib Example</vt:lpstr>
      <vt:lpstr>RFID</vt:lpstr>
      <vt:lpstr>RFID &amp; Phidgets</vt:lpstr>
      <vt:lpstr>Phidget RFID Example</vt:lpstr>
      <vt:lpstr>Summary</vt:lpstr>
      <vt:lpstr>More Information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Interfacing External Hardware Using  Managed Code and  Microsoft Robotics Studio</dc:title>
  <dc:creator>Brian Peek</dc:creator>
  <cp:lastModifiedBy>Brian Peek</cp:lastModifiedBy>
  <cp:revision>175</cp:revision>
  <dcterms:created xsi:type="dcterms:W3CDTF">2007-04-07T18:22:55Z</dcterms:created>
  <dcterms:modified xsi:type="dcterms:W3CDTF">2008-08-06T04:59:57Z</dcterms:modified>
</cp:coreProperties>
</file>