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31"/>
  </p:notesMasterIdLst>
  <p:handoutMasterIdLst>
    <p:handoutMasterId r:id="rId32"/>
  </p:handoutMasterIdLst>
  <p:sldIdLst>
    <p:sldId id="31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0370" autoAdjust="0"/>
  </p:normalViewPr>
  <p:slideViewPr>
    <p:cSldViewPr snapToGrid="0">
      <p:cViewPr varScale="1">
        <p:scale>
          <a:sx n="135" d="100"/>
          <a:sy n="135" d="100"/>
        </p:scale>
        <p:origin x="-9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New York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50DCA0BC-13CE-4C85-AD9D-D18B9A495D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68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New York 2012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411326C3-7847-4A22-B058-D5BFE584EB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1020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New York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3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359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206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6609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864874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85647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361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0992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52679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3256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95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442529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2637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5622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9624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59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47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1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402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248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86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>
                <a:solidFill>
                  <a:schemeClr val="tx1"/>
                </a:solidFill>
              </a:rPr>
              <a:t>Writing Asynchronous Code Using .NET 4.5 and C# 5.0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Microsoft</a:t>
            </a:r>
          </a:p>
          <a:p>
            <a:pPr algn="r" eaLnBrk="1" hangingPunct="1"/>
            <a:endParaRPr lang="en-US" sz="1800" b="1" dirty="0" smtClean="0">
              <a:solidFill>
                <a:schemeClr val="accent1"/>
              </a:solidFill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Twitter: @</a:t>
            </a:r>
            <a:r>
              <a:rPr lang="en-US" sz="1800" b="1" dirty="0" err="1" smtClean="0">
                <a:solidFill>
                  <a:schemeClr val="accent1"/>
                </a:solidFill>
                <a:latin typeface="Arial" charset="0"/>
              </a:rPr>
              <a:t>BrianPeek</a:t>
            </a:r>
            <a:endParaRPr lang="en-US" b="1" dirty="0">
              <a:solidFill>
                <a:schemeClr val="accent1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298219" y="5294213"/>
            <a:ext cx="18742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</a:t>
            </a:r>
            <a:r>
              <a:rPr lang="en-US">
                <a:latin typeface="Arial" charset="0"/>
              </a:rPr>
              <a:t>: </a:t>
            </a:r>
            <a:r>
              <a:rPr lang="en-US" smtClean="0">
                <a:solidFill>
                  <a:schemeClr val="accent1"/>
                </a:solidFill>
                <a:latin typeface="Arial" charset="0"/>
              </a:rPr>
              <a:t>Introductory</a:t>
            </a:r>
            <a:endParaRPr lang="en-US" dirty="0">
              <a:solidFill>
                <a:schemeClr val="accent1"/>
              </a:solidFill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keywords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to denote that the method contains some kind of asynchronous functionality (namely, it contains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public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void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 {}</a:t>
            </a:r>
          </a:p>
          <a:p>
            <a:pPr lvl="1"/>
            <a:r>
              <a:rPr lang="en-US" dirty="0" smtClean="0"/>
              <a:t>This is all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does.  It does not magically make your method asynchronous!</a:t>
            </a:r>
          </a:p>
          <a:p>
            <a:r>
              <a:rPr lang="en-US" dirty="0" smtClean="0"/>
              <a:t>Use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 when calling an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method that returns 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(more on that shortly)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string name = await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();</a:t>
            </a:r>
          </a:p>
          <a:p>
            <a:pPr lvl="1"/>
            <a:r>
              <a:rPr lang="en-US" dirty="0"/>
              <a:t>Awaited methods are guaranteed to return on the thread on which they were </a:t>
            </a:r>
            <a:r>
              <a:rPr lang="en-US" dirty="0" smtClean="0"/>
              <a:t>called (more </a:t>
            </a:r>
            <a:r>
              <a:rPr lang="en-US" smtClean="0"/>
              <a:t>on this later…)</a:t>
            </a:r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26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  Tasks!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Tasks have existed since .NET 4.0</a:t>
            </a:r>
          </a:p>
          <a:p>
            <a:r>
              <a:rPr lang="en-US" dirty="0" smtClean="0"/>
              <a:t>Tasks live in the </a:t>
            </a:r>
            <a:r>
              <a:rPr lang="en-US" b="1" dirty="0" err="1" smtClean="0">
                <a:solidFill>
                  <a:srgbClr val="FFCC00"/>
                </a:solidFill>
              </a:rPr>
              <a:t>System.Threading.Tasks</a:t>
            </a:r>
            <a:r>
              <a:rPr lang="en-US" dirty="0" smtClean="0"/>
              <a:t> namespace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represents a unit of work to be completed asynchronously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can be waited on, cancelled, progress reported, and can return a value</a:t>
            </a:r>
          </a:p>
          <a:p>
            <a:r>
              <a:rPr lang="en-US" dirty="0" smtClean="0"/>
              <a:t>Used with the Task Parallel Library in .NET 4.0</a:t>
            </a:r>
          </a:p>
          <a:p>
            <a:r>
              <a:rPr lang="en-US" dirty="0" smtClean="0"/>
              <a:t>In .NET 4.5, their functionality and usefulness has been expanded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8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methods are named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  <a:p>
            <a:r>
              <a:rPr lang="en-US" dirty="0" smtClean="0"/>
              <a:t>If a method already exists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suffix, it is named with the </a:t>
            </a:r>
            <a:r>
              <a:rPr lang="en-US" dirty="0" err="1" smtClean="0">
                <a:solidFill>
                  <a:srgbClr val="FFCC00"/>
                </a:solidFill>
              </a:rPr>
              <a:t>TaskAsync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89592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CC00"/>
                </a:solidFill>
              </a:rPr>
              <a:t> await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67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propagated back to the calling method</a:t>
            </a:r>
          </a:p>
          <a:p>
            <a:r>
              <a:rPr lang="en-US" dirty="0" smtClean="0"/>
              <a:t>No extra work on your part…simply wrap in a try/catch and that’s 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8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Exception handling with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45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Task.WhenAny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Don’t continue until any task is / all tasks are complete</a:t>
            </a:r>
          </a:p>
          <a:p>
            <a:pPr lvl="1"/>
            <a:r>
              <a:rPr lang="en-US" dirty="0" smtClean="0"/>
              <a:t>Expects an array of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s to wait on</a:t>
            </a:r>
          </a:p>
          <a:p>
            <a:pPr lvl="1"/>
            <a:r>
              <a:rPr lang="en-US" dirty="0" smtClean="0"/>
              <a:t>Use some LINQ make it easier!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8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Use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to tell running tasks that they should be cancelled</a:t>
            </a:r>
          </a:p>
          <a:p>
            <a:r>
              <a:rPr lang="en-US" dirty="0" smtClean="0"/>
              <a:t>Some methods take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as a parameter (</a:t>
            </a:r>
            <a:r>
              <a:rPr lang="en-US" dirty="0" err="1" smtClean="0">
                <a:solidFill>
                  <a:srgbClr val="FFCC00"/>
                </a:solidFill>
              </a:rPr>
              <a:t>Stream.ReadAsync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r>
              <a:rPr lang="en-US" dirty="0" smtClean="0"/>
              <a:t>Some do not (</a:t>
            </a:r>
            <a:r>
              <a:rPr lang="en-US" dirty="0" err="1" smtClean="0">
                <a:solidFill>
                  <a:srgbClr val="FFCC00"/>
                </a:solidFill>
              </a:rPr>
              <a:t>WebClient.DownloadStringTaskAsync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pPr lvl="1"/>
            <a:r>
              <a:rPr lang="en-US" dirty="0" smtClean="0"/>
              <a:t>In these cases you can either poll the cancellation token, or hookup a callback with the </a:t>
            </a:r>
            <a:r>
              <a:rPr lang="en-US" b="1" dirty="0" smtClean="0">
                <a:solidFill>
                  <a:srgbClr val="FFCC00"/>
                </a:solidFill>
              </a:rPr>
              <a:t>Register()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Check cancelation with the </a:t>
            </a:r>
            <a:r>
              <a:rPr lang="en-US" dirty="0" err="1">
                <a:solidFill>
                  <a:srgbClr val="FFCC00"/>
                </a:solidFill>
              </a:rPr>
              <a:t>IsCancellationRequested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ThrowIfCancellationRequested</a:t>
            </a:r>
            <a:r>
              <a:rPr lang="en-US" dirty="0" smtClean="0"/>
              <a:t> method to throw an </a:t>
            </a:r>
            <a:r>
              <a:rPr lang="en-US" dirty="0" err="1" smtClean="0">
                <a:solidFill>
                  <a:srgbClr val="FFCC00"/>
                </a:solidFill>
              </a:rPr>
              <a:t>OperationCanceledException</a:t>
            </a:r>
            <a:r>
              <a:rPr lang="en-US" dirty="0" smtClean="0"/>
              <a:t> if you wish to handle cancellation in that way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67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cancellation tokens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0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9 / Coding4Fun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933" y="2579052"/>
            <a:ext cx="4938366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49" y="2579052"/>
            <a:ext cx="3744384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C:\Users\Brian\Desktop\new_9guy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497" y="160338"/>
            <a:ext cx="1962802" cy="22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Brian\Desktop\c4f-color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558" y="4992731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77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Parallel.For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These methods are part of the TPL which existed in .NET 4.0</a:t>
            </a:r>
          </a:p>
          <a:p>
            <a:pPr lvl="1"/>
            <a:r>
              <a:rPr lang="en-US" dirty="0" smtClean="0"/>
              <a:t>Allow you to run a method on every item in a list simultaneously</a:t>
            </a:r>
          </a:p>
          <a:p>
            <a:pPr lvl="1"/>
            <a:r>
              <a:rPr lang="en-US" dirty="0" smtClean="0"/>
              <a:t>This </a:t>
            </a:r>
            <a:r>
              <a:rPr lang="en-US" smtClean="0"/>
              <a:t>will likely create </a:t>
            </a:r>
            <a:r>
              <a:rPr lang="en-US" dirty="0" smtClean="0"/>
              <a:t>multiple threads, so keep this in mind when touching the UI or elements which aren’t happy with cross-thread access (</a:t>
            </a:r>
            <a:r>
              <a:rPr lang="en-US" b="1" dirty="0" err="1" smtClean="0">
                <a:solidFill>
                  <a:srgbClr val="FFCC00"/>
                </a:solidFill>
              </a:rPr>
              <a:t>BitmapImage</a:t>
            </a:r>
            <a:r>
              <a:rPr lang="en-US" dirty="0" smtClean="0"/>
              <a:t>, for example)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85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Parallelism with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11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Forcing Tasks to a New 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force a task onto a separate background 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use the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Since this code will run in a separate thread, be mindful of cross-thread access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142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Delaying Inside of a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old applications, this was typically done with the </a:t>
            </a:r>
            <a:r>
              <a:rPr lang="en-US" dirty="0" err="1" smtClean="0">
                <a:solidFill>
                  <a:srgbClr val="FFCC00"/>
                </a:solidFill>
              </a:rPr>
              <a:t>Thread.Sleep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When writing </a:t>
            </a:r>
            <a:r>
              <a:rPr lang="en-US" dirty="0" err="1" smtClean="0"/>
              <a:t>async</a:t>
            </a:r>
            <a:r>
              <a:rPr lang="en-US" dirty="0" smtClean="0"/>
              <a:t> code, use the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method</a:t>
            </a:r>
          </a:p>
          <a:p>
            <a:pPr lvl="1"/>
            <a:r>
              <a:rPr lang="en-US" dirty="0" smtClean="0"/>
              <a:t>Specify how long to delay in milliseconds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4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5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 Contexts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new </a:t>
            </a:r>
            <a:r>
              <a:rPr lang="en-US" dirty="0" err="1" smtClean="0"/>
              <a:t>Async</a:t>
            </a:r>
            <a:r>
              <a:rPr lang="en-US" dirty="0" smtClean="0"/>
              <a:t> framework, all </a:t>
            </a:r>
            <a:r>
              <a:rPr lang="en-US" dirty="0" smtClean="0">
                <a:solidFill>
                  <a:srgbClr val="FFC000"/>
                </a:solidFill>
              </a:rPr>
              <a:t>await</a:t>
            </a:r>
            <a:r>
              <a:rPr lang="en-US" dirty="0" smtClean="0"/>
              <a:t>ed Tasks return on the thread associated with the synchronization context of the </a:t>
            </a:r>
            <a:r>
              <a:rPr lang="en-US" dirty="0" err="1" smtClean="0"/>
              <a:t>awaiter</a:t>
            </a:r>
            <a:endParaRPr lang="en-US" dirty="0" smtClean="0"/>
          </a:p>
          <a:p>
            <a:pPr lvl="1"/>
            <a:r>
              <a:rPr lang="en-US" dirty="0" smtClean="0"/>
              <a:t>This makes writing code easy, but at a small cost of performance</a:t>
            </a:r>
          </a:p>
          <a:p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allows you to stop the marshaling of the result back to the calling thread</a:t>
            </a:r>
          </a:p>
          <a:p>
            <a:r>
              <a:rPr lang="en-US" dirty="0" smtClean="0"/>
              <a:t>Use this when you don’t care about which thread the result comes from (i.e. you’re not going to touch the UI with the result)</a:t>
            </a:r>
          </a:p>
        </p:txBody>
      </p:sp>
    </p:spTree>
    <p:extLst>
      <p:ext uri="{BB962C8B-B14F-4D97-AF65-F5344CB8AC3E}">
        <p14:creationId xmlns:p14="http://schemas.microsoft.com/office/powerpoint/2010/main" val="360053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features of .NET 4.5 provide the ability to write asynchronous code very easily</a:t>
            </a:r>
          </a:p>
          <a:p>
            <a:r>
              <a:rPr lang="en-US" dirty="0" smtClean="0"/>
              <a:t>The patterns you know today are very easily applied to the new </a:t>
            </a:r>
            <a:r>
              <a:rPr lang="en-US" dirty="0" err="1" smtClean="0"/>
              <a:t>async</a:t>
            </a:r>
            <a:r>
              <a:rPr lang="en-US" dirty="0" smtClean="0"/>
              <a:t> methodologies</a:t>
            </a:r>
          </a:p>
          <a:p>
            <a:r>
              <a:rPr lang="en-US" dirty="0" smtClean="0"/>
              <a:t>You can start experimenting with these features today with Visual Studio 11 Beta or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66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http://channel9.msdn.com/coding4fun/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CTP (for VS2010 / .NET 4.0)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bit.ly/VSAsyncCTP3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Targeting Pack for Visual Studio 11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>
                <a:solidFill>
                  <a:srgbClr val="FFCC00"/>
                </a:solidFill>
              </a:rPr>
              <a:t>bit.ly/AsyncTargettingPack</a:t>
            </a:r>
          </a:p>
          <a:p>
            <a:r>
              <a:rPr lang="en-US" dirty="0" smtClean="0"/>
              <a:t>Task-based Asynchronous Pattern Whitepaper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bit.ly/AsyncWP</a:t>
            </a:r>
          </a:p>
          <a:p>
            <a:r>
              <a:rPr lang="en-US" dirty="0" smtClean="0"/>
              <a:t>Visual </a:t>
            </a:r>
            <a:r>
              <a:rPr lang="en-US" dirty="0"/>
              <a:t>Studio 11 Beta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bit.ly/VS11Beta</a:t>
            </a:r>
          </a:p>
          <a:p>
            <a:r>
              <a:rPr lang="en-US" dirty="0" smtClean="0"/>
              <a:t>Windows 8 Consumer Preview / </a:t>
            </a:r>
            <a:r>
              <a:rPr lang="en-US" dirty="0" err="1" smtClean="0"/>
              <a:t>Dev</a:t>
            </a:r>
            <a:r>
              <a:rPr lang="en-US" dirty="0" smtClean="0"/>
              <a:t> Center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http://dev.windows.com/</a:t>
            </a:r>
          </a:p>
        </p:txBody>
      </p:sp>
    </p:spTree>
    <p:extLst>
      <p:ext uri="{BB962C8B-B14F-4D97-AF65-F5344CB8AC3E}">
        <p14:creationId xmlns:p14="http://schemas.microsoft.com/office/powerpoint/2010/main" val="73979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async</a:t>
            </a:r>
            <a:endParaRPr lang="en-US" dirty="0" smtClean="0"/>
          </a:p>
          <a:p>
            <a:r>
              <a:rPr lang="en-US" dirty="0" smtClean="0"/>
              <a:t>The bad way</a:t>
            </a:r>
          </a:p>
          <a:p>
            <a:pPr lvl="1"/>
            <a:r>
              <a:rPr lang="en-US" dirty="0" smtClean="0"/>
              <a:t>Call code running in UI thread</a:t>
            </a:r>
          </a:p>
          <a:p>
            <a:r>
              <a:rPr lang="en-US" dirty="0" smtClean="0"/>
              <a:t>The old </a:t>
            </a:r>
            <a:r>
              <a:rPr lang="en-US" dirty="0" err="1" smtClean="0"/>
              <a:t>async</a:t>
            </a:r>
            <a:r>
              <a:rPr lang="en-US" dirty="0" smtClean="0"/>
              <a:t> way</a:t>
            </a:r>
          </a:p>
          <a:p>
            <a:pPr lvl="1"/>
            <a:r>
              <a:rPr lang="en-US" dirty="0" smtClean="0"/>
              <a:t>Callbacks</a:t>
            </a:r>
          </a:p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way(s)</a:t>
            </a:r>
          </a:p>
          <a:p>
            <a:pPr lvl="1"/>
            <a:r>
              <a:rPr lang="en-US" dirty="0" smtClean="0"/>
              <a:t>Lots of </a:t>
            </a:r>
            <a:r>
              <a:rPr lang="en-US" dirty="0" err="1" smtClean="0"/>
              <a:t>async</a:t>
            </a:r>
            <a:r>
              <a:rPr lang="en-US" dirty="0" smtClean="0"/>
              <a:t> goodness</a:t>
            </a:r>
          </a:p>
        </p:txBody>
      </p:sp>
    </p:spTree>
    <p:extLst>
      <p:ext uri="{BB962C8B-B14F-4D97-AF65-F5344CB8AC3E}">
        <p14:creationId xmlns:p14="http://schemas.microsoft.com/office/powerpoint/2010/main" val="392208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asynchronous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short, code that runs at the same time as other code</a:t>
            </a:r>
          </a:p>
          <a:p>
            <a:r>
              <a:rPr lang="en-US" dirty="0" smtClean="0"/>
              <a:t>This means code that runs in a callback or a thread, such that the UI remains responsive and the application 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4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I Use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If you are using Visual Studio 11 Beta and </a:t>
            </a:r>
            <a:r>
              <a:rPr lang="en-US" u="sng" dirty="0" smtClean="0"/>
              <a:t>.NET 4.5</a:t>
            </a:r>
            <a:r>
              <a:rPr lang="en-US" dirty="0" smtClean="0"/>
              <a:t>, it’s built into the framework and </a:t>
            </a:r>
            <a:r>
              <a:rPr lang="en-US" dirty="0" smtClean="0"/>
              <a:t>language</a:t>
            </a:r>
          </a:p>
          <a:p>
            <a:r>
              <a:rPr lang="en-US" dirty="0" smtClean="0"/>
              <a:t>If you are using Visual Studio 11 Beta and </a:t>
            </a:r>
            <a:r>
              <a:rPr lang="en-US" u="sng" dirty="0" smtClean="0"/>
              <a:t>.NET 4.0</a:t>
            </a:r>
            <a:r>
              <a:rPr lang="en-US" dirty="0" smtClean="0"/>
              <a:t>, you can download the new </a:t>
            </a:r>
            <a:r>
              <a:rPr lang="en-US" dirty="0" err="1" smtClean="0"/>
              <a:t>Async</a:t>
            </a:r>
            <a:r>
              <a:rPr lang="en-US" dirty="0" smtClean="0"/>
              <a:t> </a:t>
            </a:r>
            <a:r>
              <a:rPr lang="en-US" dirty="0" err="1" smtClean="0"/>
              <a:t>Targetting</a:t>
            </a:r>
            <a:r>
              <a:rPr lang="en-US" dirty="0" smtClean="0"/>
              <a:t> Pack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</a:t>
            </a:r>
            <a:r>
              <a:rPr lang="en-US" b="1" dirty="0">
                <a:solidFill>
                  <a:srgbClr val="FFCC00"/>
                </a:solidFill>
              </a:rPr>
              <a:t>bit.ly/AsyncTargettingPack</a:t>
            </a:r>
          </a:p>
          <a:p>
            <a:r>
              <a:rPr lang="en-US" dirty="0" smtClean="0"/>
              <a:t>If you are using Visual Studio 2010 and .NET 4.0, install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 (Version 3)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http://bit.ly/VSAsyncCTP3</a:t>
            </a:r>
          </a:p>
          <a:p>
            <a:pPr lvl="1"/>
            <a:r>
              <a:rPr lang="en-US" dirty="0" smtClean="0"/>
              <a:t>Note that some of these examples won’t work as-is with the CTP</a:t>
            </a:r>
          </a:p>
          <a:p>
            <a:r>
              <a:rPr lang="en-US" dirty="0" smtClean="0"/>
              <a:t>If you are writing Metro-style apps for Windows 8, writing </a:t>
            </a:r>
            <a:r>
              <a:rPr lang="en-US" dirty="0" err="1" smtClean="0"/>
              <a:t>async</a:t>
            </a:r>
            <a:r>
              <a:rPr lang="en-US" dirty="0" smtClean="0"/>
              <a:t> code is </a:t>
            </a:r>
            <a:r>
              <a:rPr lang="en-US" i="1" dirty="0" smtClean="0"/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423842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running entirely on the UI thread</a:t>
            </a:r>
          </a:p>
          <a:p>
            <a:r>
              <a:rPr lang="en-US" dirty="0" smtClean="0"/>
              <a:t>This will lock the UI until the task completes</a:t>
            </a:r>
          </a:p>
          <a:p>
            <a:r>
              <a:rPr lang="en-US" dirty="0" smtClean="0"/>
              <a:t>As a user, this is painful!</a:t>
            </a:r>
          </a:p>
          <a:p>
            <a:pPr lvl="1"/>
            <a:r>
              <a:rPr lang="en-US" dirty="0" smtClean="0"/>
              <a:t>Please stop doing this. 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5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Executing a long process that runs on the UI thread</a:t>
            </a:r>
          </a:p>
          <a:p>
            <a:pPr lvl="1"/>
            <a:r>
              <a:rPr lang="en-US" dirty="0" smtClean="0"/>
              <a:t>All of our examples will focus around downloading a stream of pictures from the public Flickr RSS feed</a:t>
            </a:r>
          </a:p>
        </p:txBody>
      </p:sp>
    </p:spTree>
    <p:extLst>
      <p:ext uri="{BB962C8B-B14F-4D97-AF65-F5344CB8AC3E}">
        <p14:creationId xmlns:p14="http://schemas.microsoft.com/office/powerpoint/2010/main" val="365208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Old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 to .NET 4.5, asynchrony was primarily achieved in 2 ways: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IAsyncResult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pattern (Begin/End methods)</a:t>
            </a:r>
          </a:p>
          <a:p>
            <a:pPr lvl="1"/>
            <a:r>
              <a:rPr lang="en-US" dirty="0" smtClean="0"/>
              <a:t>Event-based pattern (hook up method to be called when task is completed)</a:t>
            </a:r>
            <a:endParaRPr lang="en-US" dirty="0"/>
          </a:p>
          <a:p>
            <a:r>
              <a:rPr lang="en-US" dirty="0" smtClean="0"/>
              <a:t>Both of these patterns lead to spaghetti code with simple implementations of a single unit of work spread across multiple methods</a:t>
            </a:r>
          </a:p>
          <a:p>
            <a:r>
              <a:rPr lang="en-US" dirty="0" smtClean="0"/>
              <a:t>Difficult to catch and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276550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Callback methods to achieve asynchrony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31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isual Studio Live! New York 2012 Title Slide">
  <a:themeElements>
    <a:clrScheme name="Visual Studio Live! New York 2012 Title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sual Studio Live! New York 2012 Title 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New York 2012 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New York 2012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New York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New York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1895</TotalTime>
  <Words>1063</Words>
  <Application>Microsoft Office PowerPoint</Application>
  <PresentationFormat>On-screen Show (4:3)</PresentationFormat>
  <Paragraphs>136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Visual Studio Live! New York 2012 Title Slide</vt:lpstr>
      <vt:lpstr>Visual Studio Live! New York 2012</vt:lpstr>
      <vt:lpstr>Writing Asynchronous Code Using .NET 4.5 and C# 5.0</vt:lpstr>
      <vt:lpstr>Channel 9 / Coding4Fun</vt:lpstr>
      <vt:lpstr>Agenda</vt:lpstr>
      <vt:lpstr>What is asynchronous code?</vt:lpstr>
      <vt:lpstr>How Can I Use It?</vt:lpstr>
      <vt:lpstr>The Bad Way</vt:lpstr>
      <vt:lpstr>Example</vt:lpstr>
      <vt:lpstr>The Old Way</vt:lpstr>
      <vt:lpstr>Example</vt:lpstr>
      <vt:lpstr>The New Way</vt:lpstr>
      <vt:lpstr>How Does It Work?  Tasks!</vt:lpstr>
      <vt:lpstr>Naming Conventions</vt:lpstr>
      <vt:lpstr>Example</vt:lpstr>
      <vt:lpstr>Exception Handling</vt:lpstr>
      <vt:lpstr>Example</vt:lpstr>
      <vt:lpstr>Waiting</vt:lpstr>
      <vt:lpstr>Example</vt:lpstr>
      <vt:lpstr>Cancelling</vt:lpstr>
      <vt:lpstr>Example</vt:lpstr>
      <vt:lpstr>Parallelism</vt:lpstr>
      <vt:lpstr>Example</vt:lpstr>
      <vt:lpstr>Forcing Tasks to a New Thread</vt:lpstr>
      <vt:lpstr>Delaying Inside of a Task</vt:lpstr>
      <vt:lpstr>Example</vt:lpstr>
      <vt:lpstr>Synchronization Contexts</vt:lpstr>
      <vt:lpstr>Example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Brian</dc:creator>
  <cp:lastModifiedBy>Brian Peek</cp:lastModifiedBy>
  <cp:revision>73</cp:revision>
  <dcterms:created xsi:type="dcterms:W3CDTF">2004-06-15T18:50:25Z</dcterms:created>
  <dcterms:modified xsi:type="dcterms:W3CDTF">2012-05-13T03:22:25Z</dcterms:modified>
</cp:coreProperties>
</file>