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1"/>
  </p:notesMasterIdLst>
  <p:handoutMasterIdLst>
    <p:handoutMasterId r:id="rId22"/>
  </p:handoutMasterIdLst>
  <p:sldIdLst>
    <p:sldId id="324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5" r:id="rId16"/>
    <p:sldId id="340" r:id="rId17"/>
    <p:sldId id="341" r:id="rId18"/>
    <p:sldId id="343" r:id="rId19"/>
    <p:sldId id="344" r:id="rId20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37" autoAdjust="0"/>
    <p:restoredTop sz="83519" autoAdjust="0"/>
  </p:normalViewPr>
  <p:slideViewPr>
    <p:cSldViewPr snapToGrid="0">
      <p:cViewPr varScale="1">
        <p:scale>
          <a:sx n="146" d="100"/>
          <a:sy n="146" d="100"/>
        </p:scale>
        <p:origin x="54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2013 Visual Studio Live!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06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48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054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button</a:t>
            </a:r>
            <a:r>
              <a:rPr lang="en-US" baseline="0" dirty="0" smtClean="0"/>
              <a:t> and handler (</a:t>
            </a:r>
            <a:r>
              <a:rPr lang="en-US" baseline="0" dirty="0" err="1" smtClean="0"/>
              <a:t>Tile_Click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05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48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39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58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588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3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634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44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75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Started with </a:t>
            </a:r>
            <a:r>
              <a:rPr lang="en-US" dirty="0" err="1" smtClean="0"/>
              <a:t>DataBound</a:t>
            </a:r>
            <a:r>
              <a:rPr lang="en-US" dirty="0" smtClean="0"/>
              <a:t>, added Icons, </a:t>
            </a:r>
            <a:r>
              <a:rPr lang="en-US" dirty="0" err="1" smtClean="0"/>
              <a:t>Extensions.cs</a:t>
            </a:r>
            <a:r>
              <a:rPr lang="en-US" dirty="0" smtClean="0"/>
              <a:t> and VCD.xml (talk about later)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Explain MVVM concepts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Modify Item</a:t>
            </a:r>
            <a:r>
              <a:rPr lang="en-US" baseline="0" dirty="0" smtClean="0"/>
              <a:t> + Main view model (</a:t>
            </a:r>
            <a:r>
              <a:rPr lang="en-US" baseline="0" dirty="0" err="1" smtClean="0"/>
              <a:t>ImageUri</a:t>
            </a:r>
            <a:r>
              <a:rPr lang="en-US" baseline="0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Reference C:\Program Files (x86)\Microsoft SDKs\Silverlight\v4.0\Libraries\Client\System.ServiceModel.Syndication.dll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VS2013 only installs v5.0 SDK, need to install v4.0 SDK to get this reference…can’t ref 5.0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Run after </a:t>
            </a:r>
            <a:r>
              <a:rPr lang="en-US" dirty="0" err="1" smtClean="0"/>
              <a:t>ViewModel</a:t>
            </a:r>
            <a:r>
              <a:rPr lang="en-US" baseline="0" dirty="0" smtClean="0"/>
              <a:t> modifications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Copy/Paste </a:t>
            </a:r>
            <a:r>
              <a:rPr lang="en-US" baseline="0" dirty="0" err="1" smtClean="0"/>
              <a:t>ItemTemplate</a:t>
            </a:r>
            <a:r>
              <a:rPr lang="en-US" baseline="0" dirty="0" smtClean="0"/>
              <a:t> from completed project (</a:t>
            </a:r>
            <a:r>
              <a:rPr lang="en-US" baseline="0" dirty="0" err="1" smtClean="0"/>
              <a:t>MainPage.xaml</a:t>
            </a:r>
            <a:r>
              <a:rPr lang="en-US" baseline="0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Refresh button (if time)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Run it, then ….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&lt;Image&gt; tag to </a:t>
            </a:r>
            <a:r>
              <a:rPr lang="en-US" baseline="0" dirty="0" err="1" smtClean="0"/>
              <a:t>DetailsPage.xaml</a:t>
            </a:r>
            <a:r>
              <a:rPr lang="en-US" baseline="0" dirty="0" smtClean="0"/>
              <a:t> for </a:t>
            </a:r>
            <a:r>
              <a:rPr lang="en-US" baseline="0" dirty="0" err="1" smtClean="0"/>
              <a:t>ItemTemplate</a:t>
            </a:r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82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Details page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Button + handler (</a:t>
            </a:r>
            <a:r>
              <a:rPr lang="en-US" dirty="0" err="1" smtClean="0"/>
              <a:t>Read_Click</a:t>
            </a:r>
            <a:r>
              <a:rPr lang="en-US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Run without cap to</a:t>
            </a:r>
            <a:r>
              <a:rPr lang="en-US" baseline="0" dirty="0" smtClean="0"/>
              <a:t> show error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speechSynth.SetVoice</a:t>
            </a:r>
            <a:r>
              <a:rPr lang="en-US" baseline="0" dirty="0" smtClean="0"/>
              <a:t>(</a:t>
            </a:r>
            <a:r>
              <a:rPr lang="en-US" baseline="0" dirty="0" err="1" smtClean="0"/>
              <a:t>InstalledVoices.All</a:t>
            </a:r>
            <a:r>
              <a:rPr lang="en-US" baseline="0" dirty="0" smtClean="0"/>
              <a:t>[1]); for German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91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MainPage.xaml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Speech button +</a:t>
            </a:r>
            <a:r>
              <a:rPr lang="en-US" baseline="0" dirty="0" smtClean="0"/>
              <a:t> handler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Run without cap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24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Hold Windows logo</a:t>
            </a:r>
            <a:r>
              <a:rPr lang="en-US" baseline="0" dirty="0" smtClean="0"/>
              <a:t> on emulator for examples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&lt;</a:t>
            </a:r>
            <a:r>
              <a:rPr lang="en-US" baseline="0" dirty="0" err="1" smtClean="0"/>
              <a:t>AppName</a:t>
            </a:r>
            <a:r>
              <a:rPr lang="en-US" baseline="0" dirty="0" smtClean="0"/>
              <a:t>&gt; search for &lt;tag&gt;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897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1" smtClean="0"/>
              <a:t>SKIP IF RUNNING SHORT ON TIME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DetailsPage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Button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SetWallpaper</a:t>
            </a:r>
            <a:r>
              <a:rPr lang="en-US" dirty="0" smtClean="0"/>
              <a:t> method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Copy/paste</a:t>
            </a:r>
            <a:r>
              <a:rPr lang="en-US" baseline="0" dirty="0" smtClean="0"/>
              <a:t> extension to manifest from full project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1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52576" y="1074342"/>
            <a:ext cx="7343775" cy="73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 smtClean="0"/>
              <a:t>Building Your First Windows Phone 8 Application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13300" y="18168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Sr. Technical Evangelist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</a:t>
            </a: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Email: brpeek@Microsoft.com</a:t>
            </a:r>
          </a:p>
          <a:p>
            <a:pPr algn="r"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192903" y="3485566"/>
            <a:ext cx="16081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Beginner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Screen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Windows.Phone.System.UserProfile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namespace</a:t>
            </a:r>
            <a:endParaRPr lang="en-US" dirty="0"/>
          </a:p>
          <a:p>
            <a:r>
              <a:rPr lang="en-US" dirty="0" smtClean="0"/>
              <a:t>Add extension to manifest via text editor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ask permission to touch lock screen</a:t>
            </a:r>
          </a:p>
          <a:p>
            <a:r>
              <a:rPr lang="en-US" dirty="0" smtClean="0"/>
              <a:t>Set the image using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object’s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SetImageUri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File must be stored in isolated storage or the install path of the application</a:t>
            </a:r>
          </a:p>
          <a:p>
            <a:pPr lvl="1"/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:///Local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notation</a:t>
            </a:r>
          </a:p>
          <a:p>
            <a:r>
              <a:rPr lang="en-US" dirty="0" smtClean="0"/>
              <a:t>In emulator, press F12 twice to see the lock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30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Tiles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Three types of tiles</a:t>
            </a:r>
          </a:p>
          <a:p>
            <a:pPr lvl="1"/>
            <a:r>
              <a:rPr lang="en-US" dirty="0" smtClean="0"/>
              <a:t>Flip Tile</a:t>
            </a:r>
          </a:p>
          <a:p>
            <a:pPr lvl="2"/>
            <a:r>
              <a:rPr lang="en-US" dirty="0" smtClean="0"/>
              <a:t>Flips over from front to back</a:t>
            </a:r>
          </a:p>
          <a:p>
            <a:pPr lvl="1"/>
            <a:r>
              <a:rPr lang="en-US" dirty="0" smtClean="0"/>
              <a:t>Cycle Tile</a:t>
            </a:r>
          </a:p>
          <a:p>
            <a:pPr lvl="2"/>
            <a:r>
              <a:rPr lang="en-US" dirty="0" smtClean="0"/>
              <a:t>Cycles through 1 to 9 images</a:t>
            </a:r>
          </a:p>
          <a:p>
            <a:pPr lvl="1"/>
            <a:r>
              <a:rPr lang="en-US" dirty="0" smtClean="0"/>
              <a:t>Iconic Tile</a:t>
            </a:r>
          </a:p>
          <a:p>
            <a:pPr lvl="2"/>
            <a:r>
              <a:rPr lang="en-US" dirty="0" smtClean="0"/>
              <a:t>Displays icon with Count and/or other content without animation</a:t>
            </a:r>
          </a:p>
          <a:p>
            <a:r>
              <a:rPr lang="en-US" dirty="0" smtClean="0"/>
              <a:t>Each tile can be three different sizes</a:t>
            </a:r>
          </a:p>
          <a:p>
            <a:pPr lvl="1"/>
            <a:r>
              <a:rPr lang="en-US" dirty="0" smtClean="0"/>
              <a:t>Wide size is optional</a:t>
            </a:r>
          </a:p>
          <a:p>
            <a:r>
              <a:rPr lang="en-US" dirty="0" smtClean="0"/>
              <a:t>Each can be configured via XML template or via code</a:t>
            </a:r>
          </a:p>
          <a:p>
            <a:r>
              <a:rPr lang="en-US" dirty="0" smtClean="0"/>
              <a:t>We will use the Cycle Tile via code in our example</a:t>
            </a:r>
          </a:p>
          <a:p>
            <a:r>
              <a:rPr lang="en-US" dirty="0" smtClean="0"/>
              <a:t>Default tile icon/style must be set in application manifest and then updated dynamically via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576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798" y="1340321"/>
            <a:ext cx="2957233" cy="282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Examples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63" y="1027381"/>
            <a:ext cx="3545223" cy="2275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63" y="3665897"/>
            <a:ext cx="3545223" cy="9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07363" y="3312942"/>
            <a:ext cx="2753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5"/>
                </a:solidFill>
                <a:latin typeface="+mn-lt"/>
              </a:rPr>
              <a:t>Flip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07363" y="4657522"/>
            <a:ext cx="2753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5"/>
                </a:solidFill>
                <a:latin typeface="+mn-lt"/>
              </a:rPr>
              <a:t>Iconic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798" y="4161709"/>
            <a:ext cx="2753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accent5"/>
                </a:solidFill>
                <a:latin typeface="+mn-lt"/>
              </a:rPr>
              <a:t>Cycle</a:t>
            </a:r>
            <a:endParaRPr lang="en-US" sz="1200" b="1" dirty="0">
              <a:solidFill>
                <a:schemeClr val="accent5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4451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Cycle 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Microsoft.Phone.Shell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CycleTileData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and set its properties</a:t>
            </a:r>
          </a:p>
          <a:p>
            <a:r>
              <a:rPr lang="en-US" dirty="0" smtClean="0"/>
              <a:t>URIs must be local	</a:t>
            </a:r>
          </a:p>
          <a:p>
            <a:pPr lvl="1"/>
            <a:r>
              <a:rPr lang="en-US" dirty="0" smtClean="0"/>
              <a:t>If using Isolated Storage, 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isostore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 </a:t>
            </a:r>
            <a:r>
              <a:rPr lang="en-US" dirty="0" smtClean="0"/>
              <a:t>notation, not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:///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Store in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/Shared/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ShellContent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Create or update the tile by calling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ShellTile.Create</a:t>
            </a:r>
            <a:r>
              <a:rPr lang="en-US" dirty="0" smtClean="0">
                <a:cs typeface="Consolas" pitchFamily="49" charset="0"/>
              </a:rPr>
              <a:t> or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ShellTile.Update</a:t>
            </a:r>
            <a:r>
              <a:rPr lang="en-US" dirty="0" smtClean="0">
                <a:cs typeface="Consolas" pitchFamily="49" charset="0"/>
              </a:rPr>
              <a:t> method</a:t>
            </a:r>
            <a:endParaRPr lang="en-US" dirty="0"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38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aseline="0" dirty="0" smtClean="0"/>
              <a:t>New maps</a:t>
            </a:r>
          </a:p>
          <a:p>
            <a:pPr lvl="1"/>
            <a:r>
              <a:rPr lang="en-US" dirty="0" smtClean="0"/>
              <a:t>New map control powered by Nokia Maps</a:t>
            </a:r>
            <a:endParaRPr lang="en-US" baseline="0" dirty="0" smtClean="0"/>
          </a:p>
          <a:p>
            <a:r>
              <a:rPr lang="en-US" baseline="0" dirty="0" smtClean="0"/>
              <a:t>Lenses</a:t>
            </a:r>
          </a:p>
          <a:p>
            <a:pPr lvl="1"/>
            <a:r>
              <a:rPr lang="en-US" dirty="0" smtClean="0"/>
              <a:t>Integrate with the camera</a:t>
            </a:r>
          </a:p>
          <a:p>
            <a:r>
              <a:rPr lang="en-US" baseline="0" dirty="0" smtClean="0"/>
              <a:t>Multiple Resolutions</a:t>
            </a:r>
          </a:p>
          <a:p>
            <a:endParaRPr lang="en-US" dirty="0"/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Great info at: </a:t>
            </a:r>
            <a:r>
              <a:rPr lang="en-US" b="1" dirty="0" smtClean="0">
                <a:solidFill>
                  <a:srgbClr val="FFC000"/>
                </a:solidFill>
              </a:rPr>
              <a:t>http</a:t>
            </a:r>
            <a:r>
              <a:rPr lang="en-US" b="1" dirty="0">
                <a:solidFill>
                  <a:srgbClr val="FFC000"/>
                </a:solidFill>
              </a:rPr>
              <a:t>://</a:t>
            </a:r>
            <a:r>
              <a:rPr lang="en-US" b="1" dirty="0" smtClean="0">
                <a:solidFill>
                  <a:srgbClr val="FFC000"/>
                </a:solidFill>
              </a:rPr>
              <a:t>bit.ly/wp8res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012133"/>
              </p:ext>
            </p:extLst>
          </p:nvPr>
        </p:nvGraphicFramePr>
        <p:xfrm>
          <a:off x="1757171" y="2785130"/>
          <a:ext cx="4845292" cy="118110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083310"/>
                <a:gridCol w="960752"/>
                <a:gridCol w="1186962"/>
                <a:gridCol w="1614268"/>
              </a:tblGrid>
              <a:tr h="228600">
                <a:tc>
                  <a:txBody>
                    <a:bodyPr/>
                    <a:lstStyle/>
                    <a:p>
                      <a:endParaRPr lang="en-US" sz="1100" baseline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Resolution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Aspect ratio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Scaled resolution</a:t>
                      </a:r>
                    </a:p>
                  </a:txBody>
                  <a:tcPr marL="68580" marR="68580" marT="34290" marB="34290" anchor="ctr"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WVGA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480 × 800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/>
                        <a:t>15:9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/>
                        <a:t>480 × 800</a:t>
                      </a:r>
                    </a:p>
                  </a:txBody>
                  <a:tcPr marL="68580" marR="68580" marT="34290" marB="34290" anchor="ctr"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WXGA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/>
                        <a:t>768 × 1280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15:9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480 × 800</a:t>
                      </a:r>
                    </a:p>
                  </a:txBody>
                  <a:tcPr marL="68580" marR="68580" marT="34290" marB="34290" anchor="ctr"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720p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/>
                        <a:t>720 × 1280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16:9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/>
                        <a:t>480 × 853</a:t>
                      </a:r>
                    </a:p>
                  </a:txBody>
                  <a:tcPr marL="68580" marR="68580" marT="34290" marB="34290" anchor="ctr"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1080p (GDR3)</a:t>
                      </a:r>
                      <a:endParaRPr lang="en-US" sz="1100" baseline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1080 x 1920</a:t>
                      </a:r>
                      <a:endParaRPr lang="en-US" sz="1100" baseline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16:9</a:t>
                      </a:r>
                      <a:endParaRPr lang="en-US" sz="1100" baseline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480 x 853</a:t>
                      </a:r>
                      <a:endParaRPr lang="en-US" sz="1100" baseline="0" dirty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60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Simulation Dashboard</a:t>
            </a:r>
          </a:p>
          <a:p>
            <a:pPr lvl="1"/>
            <a:r>
              <a:rPr lang="en-US" dirty="0" smtClean="0"/>
              <a:t>Under Tools menu</a:t>
            </a:r>
          </a:p>
          <a:p>
            <a:pPr lvl="1"/>
            <a:r>
              <a:rPr lang="en-US" dirty="0" smtClean="0"/>
              <a:t>Network, lock screen and Reminder simulation</a:t>
            </a:r>
          </a:p>
          <a:p>
            <a:r>
              <a:rPr lang="en-US" dirty="0" smtClean="0"/>
              <a:t>Application Analysis</a:t>
            </a:r>
          </a:p>
          <a:p>
            <a:pPr lvl="1"/>
            <a:r>
              <a:rPr lang="en-US" dirty="0" smtClean="0"/>
              <a:t>Debug -&gt; Start Windows Phone Application Analysis</a:t>
            </a:r>
          </a:p>
          <a:p>
            <a:r>
              <a:rPr lang="en-US" dirty="0" smtClean="0"/>
              <a:t>And More!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Wallet, NFC, Direct3D and C++, media, new Launchers, IPv6, Winsock API, in-app purchases, and even more than that…</a:t>
            </a:r>
          </a:p>
          <a:p>
            <a:pPr lvl="1"/>
            <a:r>
              <a:rPr lang="en-US" b="1" dirty="0">
                <a:solidFill>
                  <a:srgbClr val="FFC000"/>
                </a:solidFill>
              </a:rPr>
              <a:t>http://bit.ly/wp8new</a:t>
            </a:r>
          </a:p>
        </p:txBody>
      </p:sp>
    </p:spTree>
    <p:extLst>
      <p:ext uri="{BB962C8B-B14F-4D97-AF65-F5344CB8AC3E}">
        <p14:creationId xmlns:p14="http://schemas.microsoft.com/office/powerpoint/2010/main" val="3103383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Store Test Kit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 </a:t>
            </a:r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pPr lvl="1"/>
            <a:r>
              <a:rPr lang="en-US" dirty="0" smtClean="0"/>
              <a:t>$19/year to submit unlimited apps to the store</a:t>
            </a:r>
          </a:p>
          <a:p>
            <a:pPr lvl="1"/>
            <a:r>
              <a:rPr lang="en-US" dirty="0" smtClean="0"/>
              <a:t>This is a separate store and separate fee from the Windows Store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XAP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days, and, assuming it passed certification, it will appear in the store!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120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App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and test an app in your browser with a simple drag-and-drop environment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://apps.windowsstore.com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5750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Phone development is similar to desktop and Windows Store App development</a:t>
            </a:r>
          </a:p>
          <a:p>
            <a:r>
              <a:rPr lang="en-US" baseline="0" dirty="0" smtClean="0"/>
              <a:t>XAML skills translate easily</a:t>
            </a:r>
          </a:p>
          <a:p>
            <a:r>
              <a:rPr lang="en-US" baseline="0" dirty="0" smtClean="0"/>
              <a:t>Windows Phone Runtime shares</a:t>
            </a:r>
            <a:r>
              <a:rPr lang="en-US" dirty="0" smtClean="0"/>
              <a:t> API surface with Windows Runtime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817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Windows </a:t>
            </a:r>
            <a:r>
              <a:rPr lang="en-US" dirty="0" smtClean="0"/>
              <a:t>Phone Developer Portal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r>
              <a:rPr lang="en-US" dirty="0" smtClean="0"/>
              <a:t>What’s New in Windows Phone 8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http://bit.ly/WP8New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Coding4Fun Toolkit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://coding4fun.codeplex.com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819919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</a:t>
            </a:r>
            <a:r>
              <a:rPr lang="en-US" dirty="0"/>
              <a:t>S</a:t>
            </a:r>
            <a:r>
              <a:rPr lang="en-US" dirty="0" smtClean="0"/>
              <a:t>DK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Show new WP8 features</a:t>
            </a:r>
          </a:p>
          <a:p>
            <a:r>
              <a:rPr lang="en-US" dirty="0" smtClean="0"/>
              <a:t>Discuss publication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158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SDK works standalone (Visual Studio Express), or with Visual Studio 2012 and 2013 Professional/Premium/Ultimate</a:t>
            </a:r>
          </a:p>
          <a:p>
            <a:pPr lvl="1"/>
            <a:r>
              <a:rPr lang="en-US" dirty="0" smtClean="0"/>
              <a:t>For standalone </a:t>
            </a:r>
            <a:r>
              <a:rPr lang="en-US" dirty="0" smtClean="0"/>
              <a:t>or Visual </a:t>
            </a:r>
            <a:r>
              <a:rPr lang="en-US" dirty="0" smtClean="0"/>
              <a:t>Studio 2012 integration, download Visual Studio Express 2012 for Windows Phone</a:t>
            </a:r>
          </a:p>
          <a:p>
            <a:pPr lvl="1"/>
            <a:r>
              <a:rPr lang="en-US" dirty="0" smtClean="0"/>
              <a:t>For Visual Studio 2013, install Professional/Premium/Ultimate (NOT Express) and select the Windows Phone 8 SDK during installation</a:t>
            </a:r>
          </a:p>
          <a:p>
            <a:r>
              <a:rPr lang="en-US" dirty="0" smtClean="0"/>
              <a:t>If you need/want to support Windows Phone 7.5/7.8, you will need to use Visual Studio 2012</a:t>
            </a:r>
          </a:p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Base SDK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8(.1)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8(.1) Pro x64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3137481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the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WP8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Windows Phone </a:t>
            </a:r>
            <a:r>
              <a:rPr lang="en-US" baseline="0" dirty="0" err="1" smtClean="0"/>
              <a:t>Databound</a:t>
            </a:r>
            <a:r>
              <a:rPr lang="en-US" baseline="0" dirty="0" smtClean="0"/>
              <a:t>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3301874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405" y="991792"/>
            <a:ext cx="5476716" cy="378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41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Modify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ViewModel</a:t>
            </a:r>
            <a:r>
              <a:rPr lang="en-US" baseline="0" dirty="0" smtClean="0"/>
              <a:t> to grab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update</a:t>
            </a:r>
            <a:r>
              <a:rPr lang="en-US" baseline="0" dirty="0" smtClean="0"/>
              <a:t> data bindings</a:t>
            </a:r>
          </a:p>
          <a:p>
            <a:r>
              <a:rPr lang="en-US" baseline="0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bind to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ImageUri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ApplicationBar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/>
              <a:t>Icons 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Phone\v8.0\Icons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256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Windows.Phone.Speech.Synthesis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ID_CAP_SPEECH_RECOGNITION</a:t>
            </a:r>
            <a:r>
              <a:rPr lang="en-US" dirty="0" smtClean="0"/>
              <a:t> 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SpeakTextAsync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InstalledVoices.All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414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046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Windows.Phone.Speech.VoiceCommands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VoiceCommandService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Handle command via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NavigationContext.QueryString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55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3131</TotalTime>
  <Words>1257</Words>
  <Application>Microsoft Office PowerPoint</Application>
  <PresentationFormat>On-screen Show (16:9)</PresentationFormat>
  <Paragraphs>233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Orlando 2013</vt:lpstr>
      <vt:lpstr>PowerPoint Presentation</vt:lpstr>
      <vt:lpstr>Agenda</vt:lpstr>
      <vt:lpstr>Windows Phone SDK</vt:lpstr>
      <vt:lpstr>Build the App</vt:lpstr>
      <vt:lpstr>Creating a New Project</vt:lpstr>
      <vt:lpstr>Grab the RSS and Display</vt:lpstr>
      <vt:lpstr>Text to Speech</vt:lpstr>
      <vt:lpstr>Speech to Text</vt:lpstr>
      <vt:lpstr>Voice Commands</vt:lpstr>
      <vt:lpstr>Lock Screen Image</vt:lpstr>
      <vt:lpstr>Live Tiles</vt:lpstr>
      <vt:lpstr>Tile Examples</vt:lpstr>
      <vt:lpstr>Cycle Tile</vt:lpstr>
      <vt:lpstr>Additional Features</vt:lpstr>
      <vt:lpstr>Additional Features</vt:lpstr>
      <vt:lpstr>Publishing</vt:lpstr>
      <vt:lpstr>Windows Phone App Studio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91</cp:revision>
  <dcterms:created xsi:type="dcterms:W3CDTF">2004-06-15T18:50:25Z</dcterms:created>
  <dcterms:modified xsi:type="dcterms:W3CDTF">2013-10-25T19:37:16Z</dcterms:modified>
</cp:coreProperties>
</file>