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3"/>
  </p:notesMasterIdLst>
  <p:handoutMasterIdLst>
    <p:handoutMasterId r:id="rId24"/>
  </p:handoutMasterIdLst>
  <p:sldIdLst>
    <p:sldId id="324" r:id="rId2"/>
    <p:sldId id="325" r:id="rId3"/>
    <p:sldId id="335" r:id="rId4"/>
    <p:sldId id="340" r:id="rId5"/>
    <p:sldId id="341" r:id="rId6"/>
    <p:sldId id="342" r:id="rId7"/>
    <p:sldId id="343" r:id="rId8"/>
    <p:sldId id="331" r:id="rId9"/>
    <p:sldId id="344" r:id="rId10"/>
    <p:sldId id="345" r:id="rId11"/>
    <p:sldId id="330" r:id="rId12"/>
    <p:sldId id="346" r:id="rId13"/>
    <p:sldId id="334" r:id="rId14"/>
    <p:sldId id="347" r:id="rId15"/>
    <p:sldId id="328" r:id="rId16"/>
    <p:sldId id="348" r:id="rId17"/>
    <p:sldId id="338" r:id="rId18"/>
    <p:sldId id="339" r:id="rId19"/>
    <p:sldId id="326" r:id="rId20"/>
    <p:sldId id="333" r:id="rId21"/>
    <p:sldId id="336" r:id="rId22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86404" autoAdjust="0"/>
  </p:normalViewPr>
  <p:slideViewPr>
    <p:cSldViewPr snapToGrid="0">
      <p:cViewPr varScale="1">
        <p:scale>
          <a:sx n="151" d="100"/>
          <a:sy n="151" d="100"/>
        </p:scale>
        <p:origin x="456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2013 Visual Studio Live!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57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dirty="0" smtClean="0"/>
              <a:t>©  2013 Visual Studio Live! All rights reserved.</a:t>
            </a:r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88FDCC-C228-420D-B976-BF4E08C96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0714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77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</a:t>
            </a:r>
            <a:r>
              <a:rPr lang="en-US" dirty="0" err="1" smtClean="0"/>
              <a:t>RequestedTheme</a:t>
            </a:r>
            <a:endParaRPr lang="en-US" dirty="0" smtClean="0"/>
          </a:p>
          <a:p>
            <a:pPr marL="404813" lvl="1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StaticResource</a:t>
            </a:r>
            <a:r>
              <a:rPr lang="en-US" dirty="0" smtClean="0"/>
              <a:t> vs. </a:t>
            </a:r>
            <a:r>
              <a:rPr lang="en-US" dirty="0" err="1" smtClean="0"/>
              <a:t>ThemeResource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</a:t>
            </a:r>
            <a:r>
              <a:rPr lang="en-US" dirty="0" err="1" smtClean="0"/>
              <a:t>DatePicker</a:t>
            </a:r>
            <a:endParaRPr lang="en-US" dirty="0" smtClean="0"/>
          </a:p>
          <a:p>
            <a:pPr marL="404813" lvl="1" indent="-171450">
              <a:buFont typeface="Arial" panose="020B0604020202020204" pitchFamily="34" charset="0"/>
              <a:buChar char="•"/>
            </a:pPr>
            <a:r>
              <a:rPr lang="en-US" dirty="0" smtClean="0"/>
              <a:t>Show</a:t>
            </a:r>
            <a:r>
              <a:rPr lang="en-US" baseline="0" dirty="0" smtClean="0"/>
              <a:t> Header and Formats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TimePicker</a:t>
            </a:r>
            <a:endParaRPr lang="en-US" baseline="0" dirty="0" smtClean="0"/>
          </a:p>
          <a:p>
            <a:pPr marL="404813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Show </a:t>
            </a:r>
            <a:r>
              <a:rPr lang="en-US" baseline="0" dirty="0" err="1" smtClean="0"/>
              <a:t>ClockIdentifier</a:t>
            </a:r>
            <a:endParaRPr lang="en-US" baseline="0" dirty="0" smtClean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Flyout</a:t>
            </a:r>
            <a:endParaRPr lang="en-US" baseline="0" dirty="0" smtClean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Add Menu </a:t>
            </a:r>
            <a:r>
              <a:rPr lang="en-US" baseline="0" dirty="0" err="1" smtClean="0"/>
              <a:t>Flyout</a:t>
            </a:r>
            <a:endParaRPr lang="en-US" baseline="0" dirty="0" smtClean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SettingsFlyout</a:t>
            </a:r>
            <a:r>
              <a:rPr lang="en-US" baseline="0" dirty="0" smtClean="0"/>
              <a:t> from Add New Item…</a:t>
            </a:r>
          </a:p>
          <a:p>
            <a:pPr marL="404813" lvl="1" indent="-171450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OnNavigatedTo</a:t>
            </a:r>
            <a:r>
              <a:rPr lang="en-US" baseline="0" dirty="0" smtClean="0"/>
              <a:t> + event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Show separate XAML Hub Control sample app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AppBar</a:t>
            </a:r>
            <a:r>
              <a:rPr lang="en-US" baseline="0" dirty="0" smtClean="0"/>
              <a:t> and show different items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CommandBar</a:t>
            </a:r>
            <a:r>
              <a:rPr lang="en-US" baseline="0" dirty="0" smtClean="0"/>
              <a:t> and show different items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74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PDF stuffs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780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048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078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98823"/>
            <a:ext cx="1843088" cy="45922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4" y="98823"/>
            <a:ext cx="5380037" cy="45922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4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3371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059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4" y="1113235"/>
            <a:ext cx="3608387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13235"/>
            <a:ext cx="3608388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7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60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275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7345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23820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867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4" y="98823"/>
            <a:ext cx="736917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4" y="1113235"/>
            <a:ext cx="7369175" cy="357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52576" y="1074342"/>
            <a:ext cx="7343775" cy="73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dirty="0" smtClean="0"/>
              <a:t>What’s New in Windows 8.1 for Developers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13300" y="1816894"/>
            <a:ext cx="3987800" cy="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Sr. Technical Evangelist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</a:t>
            </a: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icrosoft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Email: brpeek@Microsoft.com</a:t>
            </a:r>
          </a:p>
          <a:p>
            <a:pPr algn="r"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192903" y="3485566"/>
            <a:ext cx="160819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Beginner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517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</a:t>
            </a:r>
            <a:r>
              <a:rPr lang="en-US" sz="24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SearchBox</a:t>
            </a:r>
            <a:endParaRPr lang="en-US" sz="2400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49830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Create a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SpeechSynthesizer</a:t>
            </a:r>
            <a:r>
              <a:rPr lang="en-US" dirty="0" smtClean="0"/>
              <a:t> object</a:t>
            </a:r>
          </a:p>
          <a:p>
            <a:r>
              <a:rPr lang="en-US" dirty="0" smtClean="0"/>
              <a:t>Create a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SpeechSynthesisStream</a:t>
            </a:r>
            <a:r>
              <a:rPr lang="en-US" dirty="0" smtClean="0"/>
              <a:t> object</a:t>
            </a:r>
          </a:p>
          <a:p>
            <a:r>
              <a:rPr lang="en-US" dirty="0" smtClean="0"/>
              <a:t>Call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SynthesizeTextToStreamAsync</a:t>
            </a:r>
            <a:r>
              <a:rPr lang="en-US" dirty="0" smtClean="0"/>
              <a:t> with text to speak</a:t>
            </a:r>
          </a:p>
          <a:p>
            <a:r>
              <a:rPr lang="en-US" dirty="0" smtClean="0"/>
              <a:t>Use a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MediaElement</a:t>
            </a:r>
            <a:r>
              <a:rPr lang="en-US" dirty="0" smtClean="0"/>
              <a:t> to play the resulting stream, or save it to a file (outputs as WAV)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AllVoices</a:t>
            </a:r>
            <a:r>
              <a:rPr lang="en-US" dirty="0" smtClean="0"/>
              <a:t> array to change voices</a:t>
            </a:r>
          </a:p>
          <a:p>
            <a:r>
              <a:rPr lang="en-US" dirty="0" smtClean="0"/>
              <a:t>Supports SSML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19425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Text to speech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75053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XAML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err="1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RequestedTheme</a:t>
            </a:r>
            <a:r>
              <a:rPr lang="en-US" dirty="0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/>
              <a:t>property</a:t>
            </a:r>
          </a:p>
          <a:p>
            <a:pPr lvl="0"/>
            <a:r>
              <a:rPr lang="en-US" baseline="0" dirty="0" err="1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DatePicker</a:t>
            </a:r>
            <a:r>
              <a:rPr lang="en-US" baseline="0" dirty="0" smtClean="0"/>
              <a:t> and </a:t>
            </a:r>
            <a:r>
              <a:rPr lang="en-US" dirty="0" err="1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TimePicker</a:t>
            </a:r>
            <a:endParaRPr lang="en-US" dirty="0">
              <a:solidFill>
                <a:srgbClr val="FFCC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r>
              <a:rPr lang="en-US" dirty="0" err="1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Flyout</a:t>
            </a:r>
            <a:r>
              <a:rPr lang="en-US" baseline="0" dirty="0" smtClean="0"/>
              <a:t>, </a:t>
            </a:r>
            <a:r>
              <a:rPr lang="en-US" dirty="0" err="1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MenuFlyout</a:t>
            </a:r>
            <a:r>
              <a:rPr lang="en-US" baseline="0" dirty="0" smtClean="0"/>
              <a:t>, </a:t>
            </a:r>
            <a:r>
              <a:rPr lang="en-US" dirty="0" err="1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SettingsMenuFlyout</a:t>
            </a:r>
            <a:endParaRPr lang="en-US" dirty="0">
              <a:solidFill>
                <a:srgbClr val="FFCC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Hub</a:t>
            </a:r>
            <a:r>
              <a:rPr lang="en-US" dirty="0"/>
              <a:t> </a:t>
            </a:r>
            <a:r>
              <a:rPr lang="en-US" dirty="0" smtClean="0"/>
              <a:t>control</a:t>
            </a:r>
          </a:p>
          <a:p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Hyperlink </a:t>
            </a:r>
            <a:r>
              <a:rPr lang="en-US" dirty="0"/>
              <a:t>control</a:t>
            </a:r>
          </a:p>
          <a:p>
            <a:pPr lvl="0"/>
            <a:r>
              <a:rPr lang="en-US" dirty="0" err="1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AppBar</a:t>
            </a:r>
            <a:r>
              <a:rPr lang="en-US" baseline="0" dirty="0" smtClean="0"/>
              <a:t> changes</a:t>
            </a:r>
          </a:p>
          <a:p>
            <a:pPr lvl="1"/>
            <a:r>
              <a:rPr lang="en-US" dirty="0" smtClean="0"/>
              <a:t>Symbols, Custom Fonts, Images, Vector</a:t>
            </a:r>
          </a:p>
          <a:p>
            <a:r>
              <a:rPr lang="en-US" dirty="0" err="1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CommandBar</a:t>
            </a:r>
            <a:r>
              <a:rPr lang="en-US" dirty="0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/>
              <a:t>control</a:t>
            </a:r>
          </a:p>
          <a:p>
            <a:pPr lvl="0"/>
            <a:r>
              <a:rPr lang="en-US" dirty="0" err="1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GridView</a:t>
            </a:r>
            <a:r>
              <a:rPr lang="en-US" dirty="0" smtClean="0"/>
              <a:t>/</a:t>
            </a:r>
            <a:r>
              <a:rPr lang="en-US" dirty="0" err="1" smtClean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ListView</a:t>
            </a:r>
            <a:r>
              <a:rPr lang="en-US" dirty="0" smtClean="0"/>
              <a:t> performance improved</a:t>
            </a:r>
            <a:endParaRPr lang="en-US" baseline="0" dirty="0" smtClean="0"/>
          </a:p>
          <a:p>
            <a:pPr lvl="0"/>
            <a:r>
              <a:rPr lang="en-US" baseline="0" dirty="0" err="1" smtClean="0"/>
              <a:t>Databinding</a:t>
            </a:r>
            <a:r>
              <a:rPr lang="en-US" baseline="0" dirty="0" smtClean="0"/>
              <a:t> changes</a:t>
            </a:r>
          </a:p>
          <a:p>
            <a:pPr lvl="0"/>
            <a:r>
              <a:rPr lang="en-US" dirty="0" smtClean="0"/>
              <a:t>Render XAML tree to bitmap</a:t>
            </a:r>
          </a:p>
          <a:p>
            <a:pPr lvl="1"/>
            <a:r>
              <a:rPr lang="en-US" b="1" baseline="0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RenderTargetBitmap</a:t>
            </a:r>
            <a:endParaRPr lang="en-US" b="1" baseline="0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80991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look at the new controls…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7970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PDF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Load PDF from disk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PdfDocument.LoadFromFileAsync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Render the PDF to an image</a:t>
            </a:r>
            <a:r>
              <a:rPr lang="en-US" dirty="0"/>
              <a:t> </a:t>
            </a:r>
            <a:r>
              <a:rPr lang="en-US" dirty="0" smtClean="0"/>
              <a:t>or a stream page-by-page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pdfDocument.GetPage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pdfPage.RenderToStreamAsync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Display the image/use the stream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0265497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Load and render a PDF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37121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Tile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Windows 8 had 2 tile sizes</a:t>
            </a:r>
          </a:p>
          <a:p>
            <a:pPr lvl="1"/>
            <a:r>
              <a:rPr lang="en-US" dirty="0"/>
              <a:t>Square tiles (150×150 pixels at the 1x scaling plateau).</a:t>
            </a:r>
          </a:p>
          <a:p>
            <a:pPr lvl="1"/>
            <a:r>
              <a:rPr lang="en-US" dirty="0"/>
              <a:t>Wide tiles (310×150 at the 1x plateau)</a:t>
            </a:r>
          </a:p>
          <a:p>
            <a:r>
              <a:rPr lang="en-US" dirty="0" smtClean="0"/>
              <a:t>Windows 8.1 has 2 additional</a:t>
            </a:r>
          </a:p>
          <a:p>
            <a:pPr lvl="1"/>
            <a:r>
              <a:rPr lang="en-US" dirty="0" smtClean="0"/>
              <a:t>Small tiles (70x70 - 4 fit in space of 1 standard tile)</a:t>
            </a:r>
          </a:p>
          <a:p>
            <a:pPr lvl="1"/>
            <a:r>
              <a:rPr lang="en-US" dirty="0" smtClean="0"/>
              <a:t>Large tiles (310x310 - 1 fits the space of 4 standard tiles)</a:t>
            </a:r>
          </a:p>
          <a:p>
            <a:r>
              <a:rPr lang="en-US" dirty="0" smtClean="0"/>
              <a:t>For notification tiles, specify the </a:t>
            </a:r>
            <a:r>
              <a:rPr lang="en-US" dirty="0">
                <a:solidFill>
                  <a:srgbClr val="FFCC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fallback</a:t>
            </a:r>
            <a:r>
              <a:rPr lang="en-US" dirty="0" smtClean="0"/>
              <a:t> attribute in your XML to use the same service with both Windows 8 and 8.1</a:t>
            </a:r>
          </a:p>
        </p:txBody>
      </p:sp>
      <p:pic>
        <p:nvPicPr>
          <p:cNvPr id="6" name="Picture 2" descr="An example of all four tile sizes on the Start scre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004" y="98823"/>
            <a:ext cx="2941193" cy="149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55008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Windows 8.1 does not have fixed-width view states</a:t>
            </a:r>
          </a:p>
          <a:p>
            <a:r>
              <a:rPr lang="en-US" dirty="0" smtClean="0"/>
              <a:t>Default minimum is now 500px, and you can opt-in to 320px as a minimum if your app behaves well at that width</a:t>
            </a:r>
          </a:p>
          <a:p>
            <a:pPr lvl="1"/>
            <a:r>
              <a:rPr lang="en-US" dirty="0" smtClean="0"/>
              <a:t>Set this in the app manifest</a:t>
            </a:r>
          </a:p>
          <a:p>
            <a:r>
              <a:rPr lang="en-US" dirty="0" smtClean="0"/>
              <a:t>More than 2 apps can be on screen at the same time</a:t>
            </a:r>
          </a:p>
          <a:p>
            <a:r>
              <a:rPr lang="en-US" dirty="0" smtClean="0"/>
              <a:t>Variety of new properties and methods to determine where your app is, what size it is, and what orientation it is in</a:t>
            </a:r>
          </a:p>
        </p:txBody>
      </p:sp>
    </p:spTree>
    <p:extLst>
      <p:ext uri="{BB962C8B-B14F-4D97-AF65-F5344CB8AC3E}">
        <p14:creationId xmlns:p14="http://schemas.microsoft.com/office/powerpoint/2010/main" val="422872566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Bluetooth</a:t>
            </a:r>
          </a:p>
          <a:p>
            <a:pPr lvl="1"/>
            <a:r>
              <a:rPr lang="en-US" dirty="0" smtClean="0"/>
              <a:t>RFCOMM</a:t>
            </a:r>
          </a:p>
          <a:p>
            <a:pPr lvl="1"/>
            <a:r>
              <a:rPr lang="en-US" dirty="0" smtClean="0"/>
              <a:t>GATT</a:t>
            </a:r>
          </a:p>
          <a:p>
            <a:pPr lvl="1"/>
            <a:r>
              <a:rPr lang="en-US" dirty="0" smtClean="0"/>
              <a:t>HID</a:t>
            </a:r>
          </a:p>
          <a:p>
            <a:r>
              <a:rPr lang="en-US" dirty="0" smtClean="0"/>
              <a:t>USB</a:t>
            </a:r>
          </a:p>
          <a:p>
            <a:pPr lvl="1"/>
            <a:r>
              <a:rPr lang="en-US" dirty="0" smtClean="0"/>
              <a:t>Raw</a:t>
            </a:r>
          </a:p>
          <a:p>
            <a:pPr lvl="1"/>
            <a:r>
              <a:rPr lang="en-US" dirty="0" smtClean="0"/>
              <a:t>HID</a:t>
            </a:r>
          </a:p>
          <a:p>
            <a:pPr lvl="0"/>
            <a:r>
              <a:rPr lang="en-US" dirty="0" smtClean="0"/>
              <a:t>Point of Sale</a:t>
            </a:r>
          </a:p>
          <a:p>
            <a:pPr lvl="1"/>
            <a:r>
              <a:rPr lang="en-US" dirty="0" smtClean="0"/>
              <a:t>Barcode scanners</a:t>
            </a:r>
          </a:p>
          <a:p>
            <a:pPr lvl="1"/>
            <a:r>
              <a:rPr lang="en-US" dirty="0" smtClean="0"/>
              <a:t>Magnetic stripe</a:t>
            </a:r>
            <a:r>
              <a:rPr lang="en-US" baseline="0" dirty="0" smtClean="0"/>
              <a:t> readers</a:t>
            </a:r>
          </a:p>
          <a:p>
            <a:pPr lvl="0"/>
            <a:r>
              <a:rPr lang="en-US" dirty="0" smtClean="0"/>
              <a:t>Smartcards</a:t>
            </a:r>
          </a:p>
          <a:p>
            <a:pPr lvl="0"/>
            <a:r>
              <a:rPr lang="en-US" dirty="0" smtClean="0"/>
              <a:t>Scanners</a:t>
            </a:r>
          </a:p>
          <a:p>
            <a:pPr lvl="0"/>
            <a:r>
              <a:rPr lang="en-US" dirty="0" smtClean="0"/>
              <a:t>Come to my next session</a:t>
            </a:r>
            <a:r>
              <a:rPr lang="en-US" baseline="0" dirty="0" smtClean="0"/>
              <a:t> to learn more!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273095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some of the new APIs</a:t>
            </a:r>
          </a:p>
          <a:p>
            <a:pPr lvl="1"/>
            <a:r>
              <a:rPr lang="en-US" dirty="0" smtClean="0"/>
              <a:t>We aren’t going to cover every single new item in Windows 8.1…we’d be here all day!</a:t>
            </a:r>
          </a:p>
          <a:p>
            <a:r>
              <a:rPr lang="en-US" dirty="0" smtClean="0"/>
              <a:t>Samples for each</a:t>
            </a:r>
          </a:p>
          <a:p>
            <a:r>
              <a:rPr lang="en-US" dirty="0" smtClean="0"/>
              <a:t>Questions!</a:t>
            </a:r>
          </a:p>
        </p:txBody>
      </p:sp>
    </p:spTree>
    <p:extLst>
      <p:ext uri="{BB962C8B-B14F-4D97-AF65-F5344CB8AC3E}">
        <p14:creationId xmlns:p14="http://schemas.microsoft.com/office/powerpoint/2010/main" val="53637653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Lots of new APIs</a:t>
            </a:r>
          </a:p>
          <a:p>
            <a:r>
              <a:rPr lang="en-US" dirty="0" smtClean="0"/>
              <a:t>This session just scratched the surface…there’s even more!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67531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http://www.brianpeek.com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  <a:endParaRPr lang="en-US" dirty="0" smtClean="0"/>
          </a:p>
          <a:p>
            <a:r>
              <a:rPr lang="en-US" dirty="0" smtClean="0"/>
              <a:t>Links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</a:t>
            </a:r>
            <a:r>
              <a:rPr lang="en-US" dirty="0" smtClean="0">
                <a:solidFill>
                  <a:srgbClr val="FFC000"/>
                </a:solidFill>
              </a:rPr>
              <a:t>bit.ly/win81new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</a:t>
            </a:r>
            <a:r>
              <a:rPr lang="en-US" dirty="0" smtClean="0">
                <a:solidFill>
                  <a:srgbClr val="FFC000"/>
                </a:solidFill>
              </a:rPr>
              <a:t>bit.ly/win81newapis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http://bit.ly/win81xaml</a:t>
            </a:r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915608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</a:t>
            </a:r>
            <a:r>
              <a:rPr lang="en-US" baseline="0" dirty="0" smtClean="0"/>
              <a:t> Providers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Appointment</a:t>
            </a:r>
          </a:p>
          <a:p>
            <a:pPr lvl="1"/>
            <a:r>
              <a:rPr lang="en-US" dirty="0" smtClean="0"/>
              <a:t>Add/replace/remove appointment requests and events</a:t>
            </a:r>
          </a:p>
          <a:p>
            <a:r>
              <a:rPr lang="en-US" dirty="0" smtClean="0"/>
              <a:t>Contact</a:t>
            </a:r>
          </a:p>
          <a:p>
            <a:pPr lvl="1"/>
            <a:r>
              <a:rPr lang="en-US" dirty="0" smtClean="0"/>
              <a:t>Query and display contact card with contact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6272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Appointments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Create new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Appointment</a:t>
            </a:r>
            <a:r>
              <a:rPr lang="en-US" dirty="0" smtClean="0"/>
              <a:t> object</a:t>
            </a:r>
          </a:p>
          <a:p>
            <a:r>
              <a:rPr lang="en-US" dirty="0" smtClean="0"/>
              <a:t>Set properties</a:t>
            </a:r>
          </a:p>
          <a:p>
            <a:r>
              <a:rPr lang="en-US" dirty="0" smtClean="0"/>
              <a:t>Call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ShowAddAppointmentAsync</a:t>
            </a:r>
            <a:r>
              <a:rPr lang="en-US" dirty="0" smtClean="0"/>
              <a:t> method with the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Appointment</a:t>
            </a:r>
            <a:r>
              <a:rPr lang="en-US" dirty="0" smtClean="0"/>
              <a:t> object, and information on where to display the popup</a:t>
            </a:r>
          </a:p>
          <a:p>
            <a:r>
              <a:rPr lang="en-US" dirty="0" smtClean="0"/>
              <a:t>Create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AppointmentRecurrence</a:t>
            </a:r>
            <a:r>
              <a:rPr lang="en-US" dirty="0" smtClean="0"/>
              <a:t> object to setup recurring appointment</a:t>
            </a:r>
          </a:p>
          <a:p>
            <a:r>
              <a:rPr lang="en-US" dirty="0" smtClean="0"/>
              <a:t>Can replace/remove appointments with the ID returned when creating the appointment</a:t>
            </a:r>
          </a:p>
        </p:txBody>
      </p:sp>
    </p:spTree>
    <p:extLst>
      <p:ext uri="{BB962C8B-B14F-4D97-AF65-F5344CB8AC3E}">
        <p14:creationId xmlns:p14="http://schemas.microsoft.com/office/powerpoint/2010/main" val="103129976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Appointments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06262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Displaying Contacts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new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Contact</a:t>
            </a:r>
            <a:r>
              <a:rPr lang="en-US" dirty="0" smtClean="0"/>
              <a:t> object</a:t>
            </a:r>
            <a:endParaRPr lang="en-US" dirty="0"/>
          </a:p>
          <a:p>
            <a:r>
              <a:rPr lang="en-US" dirty="0"/>
              <a:t>Set properties</a:t>
            </a:r>
          </a:p>
          <a:p>
            <a:r>
              <a:rPr lang="en-US" dirty="0"/>
              <a:t>Call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ShowContactCard</a:t>
            </a:r>
            <a:r>
              <a:rPr lang="en-US" dirty="0" smtClean="0"/>
              <a:t> method </a:t>
            </a:r>
            <a:r>
              <a:rPr lang="en-US" dirty="0"/>
              <a:t>with the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Contact</a:t>
            </a:r>
            <a:r>
              <a:rPr lang="en-US" dirty="0" smtClean="0"/>
              <a:t> </a:t>
            </a:r>
            <a:r>
              <a:rPr lang="en-US" dirty="0"/>
              <a:t>object, and information on where to display the </a:t>
            </a:r>
            <a:r>
              <a:rPr lang="en-US" dirty="0" smtClean="0"/>
              <a:t>popup</a:t>
            </a:r>
          </a:p>
          <a:p>
            <a:r>
              <a:rPr lang="en-US" dirty="0" smtClean="0"/>
              <a:t>Use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ShowDelayLoadedContactCard</a:t>
            </a:r>
            <a:r>
              <a:rPr lang="en-US" dirty="0" smtClean="0"/>
              <a:t> to add more data later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1750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Contacts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5737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r>
              <a:rPr lang="en-US" baseline="0" dirty="0" smtClean="0"/>
              <a:t>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aseline="0" dirty="0" smtClean="0"/>
              <a:t>Dedicated </a:t>
            </a:r>
            <a:r>
              <a:rPr lang="en-US" baseline="0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SearchBox</a:t>
            </a:r>
            <a:r>
              <a:rPr lang="en-US" baseline="0" dirty="0" smtClean="0"/>
              <a:t> control</a:t>
            </a:r>
          </a:p>
          <a:p>
            <a:pPr lvl="1"/>
            <a:r>
              <a:rPr lang="en-US" dirty="0" smtClean="0"/>
              <a:t>Overall, very similar (in some cases same) API as the Search charm contract</a:t>
            </a:r>
            <a:endParaRPr lang="en-US" baseline="0" dirty="0" smtClean="0"/>
          </a:p>
          <a:p>
            <a:pPr lvl="0"/>
            <a:r>
              <a:rPr lang="en-US" baseline="0" dirty="0" smtClean="0"/>
              <a:t>Search charm still works, but works differently</a:t>
            </a:r>
          </a:p>
          <a:p>
            <a:pPr lvl="1"/>
            <a:r>
              <a:rPr lang="en-US" dirty="0" smtClean="0"/>
              <a:t>Search always defaults to Everywhere</a:t>
            </a:r>
          </a:p>
          <a:p>
            <a:pPr lvl="1"/>
            <a:r>
              <a:rPr lang="en-US" baseline="0" dirty="0" smtClean="0"/>
              <a:t>If your app implements</a:t>
            </a:r>
            <a:r>
              <a:rPr lang="en-US" dirty="0" smtClean="0"/>
              <a:t> the Search contract, it will show up in the list of potential things to search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0425334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SearchBox</a:t>
            </a:r>
            <a:r>
              <a:rPr lang="en-US" dirty="0" smtClean="0"/>
              <a:t>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Add it to your page</a:t>
            </a:r>
          </a:p>
          <a:p>
            <a:r>
              <a:rPr lang="en-US" dirty="0" smtClean="0"/>
              <a:t>Hook up the appropriate events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SuggestionsRequested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QuerySubmitted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SuggestionsRequested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 smtClean="0"/>
              <a:t>Create a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SearchSuggestionCollection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 smtClean="0"/>
              <a:t>Add items with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AppendQuerySuggestion</a:t>
            </a:r>
            <a:r>
              <a:rPr lang="en-US" dirty="0" smtClean="0"/>
              <a:t> method</a:t>
            </a:r>
          </a:p>
          <a:p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QuerySubmitted</a:t>
            </a:r>
            <a:endParaRPr lang="en-US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 smtClean="0"/>
              <a:t>Execute the search</a:t>
            </a:r>
          </a:p>
          <a:p>
            <a:r>
              <a:rPr lang="en-US" dirty="0" smtClean="0"/>
              <a:t>Set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FocusOnKeyboardInput</a:t>
            </a:r>
            <a:r>
              <a:rPr lang="en-US" dirty="0" smtClean="0"/>
              <a:t> to true to have keyboard input automatically focus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SearchBox</a:t>
            </a:r>
            <a:endParaRPr lang="en-US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Use the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LocalContentSuggestionSettings</a:t>
            </a:r>
            <a:r>
              <a:rPr lang="en-US" dirty="0" smtClean="0"/>
              <a:t> to provide suggestions based on local files </a:t>
            </a:r>
            <a:endParaRPr lang="en-US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77769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Orland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SharePoint Live! Orlando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SharePoint Live! Orlando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ePoint Live! Orlando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10163</TotalTime>
  <Words>710</Words>
  <Application>Microsoft Office PowerPoint</Application>
  <PresentationFormat>On-screen Show (16:9)</PresentationFormat>
  <Paragraphs>148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Visual Studio Live! Orlando 2013</vt:lpstr>
      <vt:lpstr>PowerPoint Presentation</vt:lpstr>
      <vt:lpstr>Agenda</vt:lpstr>
      <vt:lpstr>New Providers</vt:lpstr>
      <vt:lpstr>Creating Appointments</vt:lpstr>
      <vt:lpstr>Example</vt:lpstr>
      <vt:lpstr>Displaying Contacts</vt:lpstr>
      <vt:lpstr>Example</vt:lpstr>
      <vt:lpstr>Search Changes</vt:lpstr>
      <vt:lpstr>SearchBox Control</vt:lpstr>
      <vt:lpstr>Example</vt:lpstr>
      <vt:lpstr>Text to Speech</vt:lpstr>
      <vt:lpstr>Example</vt:lpstr>
      <vt:lpstr>XAML Controls</vt:lpstr>
      <vt:lpstr>Example</vt:lpstr>
      <vt:lpstr>PDF Support</vt:lpstr>
      <vt:lpstr>Example</vt:lpstr>
      <vt:lpstr>Live Tile Improvements</vt:lpstr>
      <vt:lpstr>Window States</vt:lpstr>
      <vt:lpstr>Hardware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194</cp:revision>
  <dcterms:created xsi:type="dcterms:W3CDTF">2004-06-15T18:50:25Z</dcterms:created>
  <dcterms:modified xsi:type="dcterms:W3CDTF">2013-10-28T04:03:53Z</dcterms:modified>
</cp:coreProperties>
</file>