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2"/>
  </p:notesMasterIdLst>
  <p:handoutMasterIdLst>
    <p:handoutMasterId r:id="rId23"/>
  </p:handoutMasterIdLst>
  <p:sldIdLst>
    <p:sldId id="318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6" r:id="rId18"/>
    <p:sldId id="345" r:id="rId19"/>
    <p:sldId id="340" r:id="rId20"/>
    <p:sldId id="344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37" autoAdjust="0"/>
    <p:restoredTop sz="90370" autoAdjust="0"/>
  </p:normalViewPr>
  <p:slideViewPr>
    <p:cSldViewPr snapToGrid="0">
      <p:cViewPr varScale="1">
        <p:scale>
          <a:sx n="134" d="100"/>
          <a:sy n="134" d="100"/>
        </p:scale>
        <p:origin x="90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Visual Studio Live! Redmond 2013</a:t>
            </a:r>
            <a:endParaRPr lang="en-US" dirty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2013 Visual Studio Live!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554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17E27147-5EC7-48E7-9B29-3508FD6F72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99340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648186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MainPage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OnNavigatedTo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Hold Windows logo</a:t>
            </a:r>
            <a:r>
              <a:rPr lang="en-US" baseline="0" dirty="0" smtClean="0"/>
              <a:t> on emulator for examples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&lt;</a:t>
            </a:r>
            <a:r>
              <a:rPr lang="en-US" baseline="0" dirty="0" err="1" smtClean="0"/>
              <a:t>AppName</a:t>
            </a:r>
            <a:r>
              <a:rPr lang="en-US" baseline="0" dirty="0" smtClean="0"/>
              <a:t>&gt; search for &lt;tag&gt;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208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1" smtClean="0"/>
              <a:t>SKIP IF RUNNING SHORT ON TIME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DetailsPage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Button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SetWallpaper</a:t>
            </a:r>
            <a:r>
              <a:rPr lang="en-US" dirty="0" smtClean="0"/>
              <a:t> method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Copy/paste</a:t>
            </a:r>
            <a:r>
              <a:rPr lang="en-US" baseline="0" dirty="0" smtClean="0"/>
              <a:t> extension to manifest from full project</a:t>
            </a:r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648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0144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67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MainPage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button</a:t>
            </a:r>
            <a:r>
              <a:rPr lang="en-US" baseline="0" dirty="0" smtClean="0"/>
              <a:t> and handler (</a:t>
            </a:r>
            <a:r>
              <a:rPr lang="en-US" baseline="0" dirty="0" err="1" smtClean="0"/>
              <a:t>Tile_Click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494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33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10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54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832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448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91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345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93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449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Started with </a:t>
            </a:r>
            <a:r>
              <a:rPr lang="en-US" dirty="0" err="1" smtClean="0"/>
              <a:t>DataBound</a:t>
            </a:r>
            <a:r>
              <a:rPr lang="en-US" dirty="0" smtClean="0"/>
              <a:t>, added Icons, </a:t>
            </a:r>
            <a:r>
              <a:rPr lang="en-US" dirty="0" err="1" smtClean="0"/>
              <a:t>Extensions.cs</a:t>
            </a:r>
            <a:r>
              <a:rPr lang="en-US" dirty="0" smtClean="0"/>
              <a:t> and VCD.xml (talk about later)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Explain MVVM concepts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Modify Item</a:t>
            </a:r>
            <a:r>
              <a:rPr lang="en-US" baseline="0" dirty="0" smtClean="0"/>
              <a:t> + Main view model (</a:t>
            </a:r>
            <a:r>
              <a:rPr lang="en-US" baseline="0" dirty="0" err="1" smtClean="0"/>
              <a:t>ImageUri</a:t>
            </a:r>
            <a:r>
              <a:rPr lang="en-US" baseline="0" dirty="0" smtClean="0"/>
              <a:t>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Reference C:\Program Files (x86)\Microsoft SDKs\Silverlight\v4.0\Libraries\Client\</a:t>
            </a:r>
            <a:r>
              <a:rPr lang="en-US" baseline="0" dirty="0" err="1" smtClean="0"/>
              <a:t>System.ServiceModel.Syndication.dll</a:t>
            </a:r>
            <a:r>
              <a:rPr lang="en-US" dirty="0" err="1" smtClean="0"/>
              <a:t>Run</a:t>
            </a:r>
            <a:r>
              <a:rPr lang="en-US" dirty="0" smtClean="0"/>
              <a:t> after </a:t>
            </a:r>
            <a:r>
              <a:rPr lang="en-US" dirty="0" err="1" smtClean="0"/>
              <a:t>ViewModel</a:t>
            </a:r>
            <a:r>
              <a:rPr lang="en-US" baseline="0" dirty="0" smtClean="0"/>
              <a:t> modifications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Copy/Paste </a:t>
            </a:r>
            <a:r>
              <a:rPr lang="en-US" baseline="0" dirty="0" err="1" smtClean="0"/>
              <a:t>ItemTemplate</a:t>
            </a:r>
            <a:r>
              <a:rPr lang="en-US" baseline="0" dirty="0" smtClean="0"/>
              <a:t> from completed project (</a:t>
            </a:r>
            <a:r>
              <a:rPr lang="en-US" baseline="0" dirty="0" err="1" smtClean="0"/>
              <a:t>MainPage.xaml</a:t>
            </a:r>
            <a:r>
              <a:rPr lang="en-US" baseline="0" dirty="0" smtClean="0"/>
              <a:t>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Refresh button (if time)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Run it, then ….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&lt;Image&gt; tag to </a:t>
            </a:r>
            <a:r>
              <a:rPr lang="en-US" baseline="0" dirty="0" err="1" smtClean="0"/>
              <a:t>DetailsPage.xaml</a:t>
            </a:r>
            <a:r>
              <a:rPr lang="en-US" baseline="0" dirty="0" smtClean="0"/>
              <a:t> for </a:t>
            </a:r>
            <a:r>
              <a:rPr lang="en-US" baseline="0" dirty="0" err="1" smtClean="0"/>
              <a:t>ItemTemplate</a:t>
            </a:r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386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Details page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Button + handler (</a:t>
            </a:r>
            <a:r>
              <a:rPr lang="en-US" dirty="0" err="1" smtClean="0"/>
              <a:t>Read_Click</a:t>
            </a:r>
            <a:r>
              <a:rPr lang="en-US" dirty="0" smtClean="0"/>
              <a:t>)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Run without cap to</a:t>
            </a:r>
            <a:r>
              <a:rPr lang="en-US" baseline="0" dirty="0" smtClean="0"/>
              <a:t> show error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speechSynth.SetVoice</a:t>
            </a:r>
            <a:r>
              <a:rPr lang="en-US" baseline="0" dirty="0" smtClean="0"/>
              <a:t>(</a:t>
            </a:r>
            <a:r>
              <a:rPr lang="en-US" baseline="0" dirty="0" err="1" smtClean="0"/>
              <a:t>InstalledVoices.All</a:t>
            </a:r>
            <a:r>
              <a:rPr lang="en-US" baseline="0" dirty="0" smtClean="0"/>
              <a:t>[1]); for German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40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MainPage.xaml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Speech button +</a:t>
            </a:r>
            <a:r>
              <a:rPr lang="en-US" baseline="0" dirty="0" smtClean="0"/>
              <a:t> handler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Run without cap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232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6591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225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735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066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0441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603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16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608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8346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945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67178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037443" y="1893897"/>
            <a:ext cx="6642997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/>
            <a:r>
              <a:rPr lang="en-US" kern="0" smtClean="0">
                <a:solidFill>
                  <a:srgbClr val="FFCC00"/>
                </a:solidFill>
              </a:rPr>
              <a:t>Building Your First Windows Phone 8 Application </a:t>
            </a:r>
            <a:endParaRPr lang="en-US" kern="0" dirty="0">
              <a:solidFill>
                <a:srgbClr val="FFCC00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597390" y="2964294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sz="1800" b="1" smtClean="0">
                <a:solidFill>
                  <a:srgbClr val="00B0EB"/>
                </a:solidFill>
                <a:latin typeface="Arial" charset="0"/>
              </a:rPr>
              <a:t>@</a:t>
            </a:r>
            <a:r>
              <a:rPr lang="en-US" sz="1800" b="1" dirty="0" err="1">
                <a:solidFill>
                  <a:srgbClr val="00B0EB"/>
                </a:solidFill>
                <a:latin typeface="Arial" charset="0"/>
              </a:rPr>
              <a:t>BrianPeek</a:t>
            </a:r>
            <a:endParaRPr lang="en-US" sz="1800" b="1" dirty="0">
              <a:solidFill>
                <a:srgbClr val="00B0EB"/>
              </a:solidFill>
              <a:latin typeface="Arial" charset="0"/>
            </a:endParaRPr>
          </a:p>
          <a:p>
            <a:pPr algn="r" eaLnBrk="1" hangingPunct="1"/>
            <a:endParaRPr lang="en-US" sz="1800" b="1" dirty="0" smtClean="0">
              <a:solidFill>
                <a:srgbClr val="00B0EB"/>
              </a:solidFill>
              <a:latin typeface="Arial" charset="0"/>
            </a:endParaRPr>
          </a:p>
          <a:p>
            <a:pPr algn="r"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806144" y="4977250"/>
            <a:ext cx="1874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Introductory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Setup a Voice Command Definition (VCD) file</a:t>
            </a:r>
          </a:p>
          <a:p>
            <a:pPr lvl="1"/>
            <a:r>
              <a:rPr lang="en-US" dirty="0" smtClean="0"/>
              <a:t>Add -&gt; New Item -&gt; Voice Command Definition</a:t>
            </a:r>
          </a:p>
          <a:p>
            <a:r>
              <a:rPr lang="en-US" dirty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Windows.Phone.Speech.VoiceCommands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namespace</a:t>
            </a:r>
          </a:p>
          <a:p>
            <a:r>
              <a:rPr lang="en-US" dirty="0" smtClean="0"/>
              <a:t>Install the VCD </a:t>
            </a:r>
            <a:r>
              <a:rPr lang="en-US" dirty="0"/>
              <a:t>file with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VoiceCommandService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.</a:t>
            </a:r>
            <a:b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InstallCommandSetsFromFileAsync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Handle command via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NavigationContext.QueryString</a:t>
            </a:r>
            <a:endParaRPr lang="en-US" dirty="0" smtClean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760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 Screen 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Windows.Phone.System.UserProfile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namespace</a:t>
            </a:r>
            <a:endParaRPr lang="en-US" dirty="0"/>
          </a:p>
          <a:p>
            <a:r>
              <a:rPr lang="en-US" dirty="0" smtClean="0"/>
              <a:t>Add extension to manifest via text editor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LockScreenManager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ask permission to touch lock screen</a:t>
            </a:r>
          </a:p>
          <a:p>
            <a:r>
              <a:rPr lang="en-US" dirty="0" smtClean="0"/>
              <a:t>Set the image using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LockScreen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object’s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SetImageUri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File must be stored in isolated storage or the install path of the application</a:t>
            </a:r>
          </a:p>
          <a:p>
            <a:pPr lvl="1"/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ms-appdata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:///Local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notation</a:t>
            </a:r>
          </a:p>
          <a:p>
            <a:r>
              <a:rPr lang="en-US" dirty="0" smtClean="0"/>
              <a:t>In emulator, press F12 twice to see the lock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59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Tiles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Three types of tiles</a:t>
            </a:r>
          </a:p>
          <a:p>
            <a:pPr lvl="1"/>
            <a:r>
              <a:rPr lang="en-US" dirty="0" smtClean="0"/>
              <a:t>Flip Tile</a:t>
            </a:r>
          </a:p>
          <a:p>
            <a:pPr lvl="2"/>
            <a:r>
              <a:rPr lang="en-US" dirty="0" smtClean="0"/>
              <a:t>Flips over from front to back</a:t>
            </a:r>
          </a:p>
          <a:p>
            <a:pPr lvl="1"/>
            <a:r>
              <a:rPr lang="en-US" dirty="0" smtClean="0"/>
              <a:t>Cycle Tile</a:t>
            </a:r>
          </a:p>
          <a:p>
            <a:pPr lvl="2"/>
            <a:r>
              <a:rPr lang="en-US" dirty="0" smtClean="0"/>
              <a:t>Cycles through 1 to 9 images</a:t>
            </a:r>
          </a:p>
          <a:p>
            <a:pPr lvl="1"/>
            <a:r>
              <a:rPr lang="en-US" dirty="0" smtClean="0"/>
              <a:t>Iconic Tile</a:t>
            </a:r>
          </a:p>
          <a:p>
            <a:pPr lvl="2"/>
            <a:r>
              <a:rPr lang="en-US" dirty="0" smtClean="0"/>
              <a:t>Displays icon with Count and/or other content without animation</a:t>
            </a:r>
          </a:p>
          <a:p>
            <a:r>
              <a:rPr lang="en-US" dirty="0" smtClean="0"/>
              <a:t>Each tile can be three different sizes</a:t>
            </a:r>
          </a:p>
          <a:p>
            <a:pPr lvl="1"/>
            <a:r>
              <a:rPr lang="en-US" dirty="0" smtClean="0"/>
              <a:t>Wide size is optional</a:t>
            </a:r>
          </a:p>
          <a:p>
            <a:r>
              <a:rPr lang="en-US" dirty="0" smtClean="0"/>
              <a:t>Each can be configured via XML template or via code</a:t>
            </a:r>
          </a:p>
          <a:p>
            <a:r>
              <a:rPr lang="en-US" dirty="0" smtClean="0"/>
              <a:t>We will use the Cycle Tile via code in our example</a:t>
            </a:r>
          </a:p>
          <a:p>
            <a:r>
              <a:rPr lang="en-US" dirty="0" smtClean="0"/>
              <a:t>Default tile icon/style must be set in application manifest and then updated dynamically via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834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064" y="1787094"/>
            <a:ext cx="3942977" cy="376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Tile Examples</a:t>
            </a:r>
            <a:endParaRPr lang="en-US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1" y="1369842"/>
            <a:ext cx="4726964" cy="303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1" y="4887862"/>
            <a:ext cx="4726964" cy="132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9151" y="4417255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+mn-lt"/>
              </a:rPr>
              <a:t>Flip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151" y="6210029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+mn-lt"/>
              </a:rPr>
              <a:t>Iconic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1064" y="5548945"/>
            <a:ext cx="3671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schemeClr val="accent5"/>
                </a:solidFill>
                <a:latin typeface="+mn-lt"/>
              </a:rPr>
              <a:t>Cycle</a:t>
            </a:r>
            <a:endParaRPr lang="en-US" b="1" dirty="0">
              <a:solidFill>
                <a:schemeClr val="accent5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706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Cycle 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Microsoft.Phone.Shell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Create a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CycleTileData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and set its properties</a:t>
            </a:r>
          </a:p>
          <a:p>
            <a:r>
              <a:rPr lang="en-US" dirty="0" smtClean="0"/>
              <a:t>URIs must be local	</a:t>
            </a:r>
          </a:p>
          <a:p>
            <a:pPr lvl="1"/>
            <a:r>
              <a:rPr lang="en-US" dirty="0" smtClean="0"/>
              <a:t>If using Isolated Storage, 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isostore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:/ </a:t>
            </a:r>
            <a:r>
              <a:rPr lang="en-US" dirty="0" smtClean="0"/>
              <a:t>notation, not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ms-appdata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:///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Store in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/Shared/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ShellContent</a:t>
            </a:r>
            <a:endParaRPr lang="en-US" dirty="0" smtClean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Create or update the tile by calling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ShellTile.Create</a:t>
            </a:r>
            <a:r>
              <a:rPr lang="en-US" dirty="0" smtClean="0">
                <a:cs typeface="Consolas" pitchFamily="49" charset="0"/>
              </a:rPr>
              <a:t> or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ShellTile.Update</a:t>
            </a:r>
            <a:r>
              <a:rPr lang="en-US" dirty="0" smtClean="0">
                <a:cs typeface="Consolas" pitchFamily="49" charset="0"/>
              </a:rPr>
              <a:t> method</a:t>
            </a:r>
            <a:endParaRPr lang="en-US" dirty="0"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488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aseline="0" dirty="0" smtClean="0"/>
              <a:t>New maps</a:t>
            </a:r>
          </a:p>
          <a:p>
            <a:pPr lvl="1"/>
            <a:r>
              <a:rPr lang="en-US" dirty="0" smtClean="0"/>
              <a:t>New map control powered by Nokia Maps</a:t>
            </a:r>
            <a:endParaRPr lang="en-US" baseline="0" dirty="0" smtClean="0"/>
          </a:p>
          <a:p>
            <a:r>
              <a:rPr lang="en-US" baseline="0" dirty="0" smtClean="0"/>
              <a:t>Lenses</a:t>
            </a:r>
          </a:p>
          <a:p>
            <a:pPr lvl="1"/>
            <a:r>
              <a:rPr lang="en-US" dirty="0" smtClean="0"/>
              <a:t>Integrate with the camera</a:t>
            </a:r>
          </a:p>
          <a:p>
            <a:r>
              <a:rPr lang="en-US" baseline="0" dirty="0" smtClean="0"/>
              <a:t>Multiple Resolutions</a:t>
            </a:r>
          </a:p>
          <a:p>
            <a:endParaRPr lang="en-US" dirty="0"/>
          </a:p>
          <a:p>
            <a:endParaRPr lang="en-US" baseline="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Great info at: </a:t>
            </a:r>
            <a:r>
              <a:rPr lang="en-US" b="1" dirty="0" smtClean="0">
                <a:solidFill>
                  <a:srgbClr val="FFC000"/>
                </a:solidFill>
              </a:rPr>
              <a:t>http</a:t>
            </a:r>
            <a:r>
              <a:rPr lang="en-US" b="1" dirty="0">
                <a:solidFill>
                  <a:srgbClr val="FFC000"/>
                </a:solidFill>
              </a:rPr>
              <a:t>://</a:t>
            </a:r>
            <a:r>
              <a:rPr lang="en-US" b="1" dirty="0" smtClean="0">
                <a:solidFill>
                  <a:srgbClr val="FFC000"/>
                </a:solidFill>
              </a:rPr>
              <a:t>bit.ly/wp8res</a:t>
            </a:r>
          </a:p>
          <a:p>
            <a:r>
              <a:rPr lang="en-US" dirty="0" smtClean="0"/>
              <a:t>Simulation Dashboard</a:t>
            </a:r>
          </a:p>
          <a:p>
            <a:pPr lvl="1"/>
            <a:r>
              <a:rPr lang="en-US" dirty="0" smtClean="0"/>
              <a:t>Under Tools menu</a:t>
            </a:r>
          </a:p>
          <a:p>
            <a:pPr lvl="1"/>
            <a:r>
              <a:rPr lang="en-US" dirty="0" smtClean="0"/>
              <a:t>Network, lock screen and Reminder simulation</a:t>
            </a:r>
          </a:p>
          <a:p>
            <a:r>
              <a:rPr lang="en-US" dirty="0" smtClean="0"/>
              <a:t>Application Analysis</a:t>
            </a:r>
          </a:p>
          <a:p>
            <a:pPr lvl="1"/>
            <a:r>
              <a:rPr lang="en-US" dirty="0" smtClean="0"/>
              <a:t>Debug -&gt; Start Windows </a:t>
            </a:r>
            <a:r>
              <a:rPr lang="en-US" smtClean="0"/>
              <a:t>Phone Application </a:t>
            </a:r>
            <a:r>
              <a:rPr lang="en-US" dirty="0" smtClean="0"/>
              <a:t>Analysis</a:t>
            </a:r>
          </a:p>
          <a:p>
            <a:r>
              <a:rPr lang="en-US" dirty="0" smtClean="0"/>
              <a:t>And More!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Wallet, NFC, Direct3D and C++, media, new Launchers, IPv6, Winsock API, in-app purchases, and even more than that…</a:t>
            </a:r>
          </a:p>
          <a:p>
            <a:pPr lvl="1"/>
            <a:r>
              <a:rPr lang="en-US" b="1" dirty="0">
                <a:solidFill>
                  <a:srgbClr val="FFC000"/>
                </a:solidFill>
              </a:rPr>
              <a:t>http://bit.ly/wp8new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437873" y="2681876"/>
          <a:ext cx="6190003" cy="1219200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1020126"/>
                <a:gridCol w="1434904"/>
                <a:gridCol w="1582616"/>
                <a:gridCol w="2152357"/>
              </a:tblGrid>
              <a:tr h="287063">
                <a:tc>
                  <a:txBody>
                    <a:bodyPr/>
                    <a:lstStyle/>
                    <a:p>
                      <a:endParaRPr lang="en-US" sz="140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Resolution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Aspect ratio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Scaled resolution</a:t>
                      </a:r>
                    </a:p>
                  </a:txBody>
                  <a:tcPr anchor="ctr"/>
                </a:tc>
              </a:tr>
              <a:tr h="287063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WVGA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480 × 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15:9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480 × 800</a:t>
                      </a:r>
                    </a:p>
                  </a:txBody>
                  <a:tcPr anchor="ctr"/>
                </a:tc>
              </a:tr>
              <a:tr h="287063">
                <a:tc>
                  <a:txBody>
                    <a:bodyPr/>
                    <a:lstStyle/>
                    <a:p>
                      <a:r>
                        <a:rPr lang="en-US" sz="1400" baseline="0"/>
                        <a:t>WXGA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768 × 1280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15:9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480 × 800</a:t>
                      </a:r>
                    </a:p>
                  </a:txBody>
                  <a:tcPr anchor="ctr"/>
                </a:tc>
              </a:tr>
              <a:tr h="287063"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720p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/>
                        <a:t>720 × 1280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16:9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/>
                        <a:t>480 × 853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084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Store Test Kit</a:t>
            </a:r>
          </a:p>
          <a:p>
            <a:pPr lvl="1"/>
            <a:r>
              <a:rPr lang="en-US" dirty="0" smtClean="0"/>
              <a:t>Pass this before uploading anything</a:t>
            </a:r>
          </a:p>
          <a:p>
            <a:pPr lvl="1"/>
            <a:r>
              <a:rPr lang="en-US" dirty="0" smtClean="0"/>
              <a:t>Find this on the Project menu</a:t>
            </a:r>
          </a:p>
          <a:p>
            <a:r>
              <a:rPr lang="en-US" dirty="0" smtClean="0"/>
              <a:t>The publishing portal is located at </a:t>
            </a:r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pPr lvl="1"/>
            <a:r>
              <a:rPr lang="en-US" dirty="0" smtClean="0"/>
              <a:t>$99/year to submit unlimited apps to the store</a:t>
            </a:r>
          </a:p>
          <a:p>
            <a:pPr lvl="1"/>
            <a:r>
              <a:rPr lang="en-US" dirty="0" smtClean="0"/>
              <a:t>This is a separate store and separate fee from the Windows Store</a:t>
            </a:r>
          </a:p>
          <a:p>
            <a:r>
              <a:rPr lang="en-US" dirty="0" smtClean="0"/>
              <a:t>Set your App</a:t>
            </a:r>
            <a:r>
              <a:rPr lang="en-US" baseline="0" dirty="0" smtClean="0"/>
              <a:t> Info</a:t>
            </a:r>
          </a:p>
          <a:p>
            <a:pPr lvl="1"/>
            <a:r>
              <a:rPr lang="en-US" dirty="0" smtClean="0"/>
              <a:t>Alias, pricing, etc.</a:t>
            </a:r>
            <a:endParaRPr lang="en-US" baseline="0" dirty="0" smtClean="0"/>
          </a:p>
          <a:p>
            <a:r>
              <a:rPr lang="en-US" baseline="0" dirty="0" smtClean="0"/>
              <a:t>Upload Data</a:t>
            </a:r>
          </a:p>
          <a:p>
            <a:pPr lvl="1"/>
            <a:r>
              <a:rPr lang="en-US" dirty="0" smtClean="0"/>
              <a:t>XAP</a:t>
            </a:r>
          </a:p>
          <a:p>
            <a:pPr lvl="1"/>
            <a:r>
              <a:rPr lang="en-US" dirty="0" smtClean="0"/>
              <a:t>Screen shots</a:t>
            </a:r>
          </a:p>
          <a:p>
            <a:r>
              <a:rPr lang="en-US" dirty="0" smtClean="0"/>
              <a:t>Wait a few days, and, assuming it passed certification, it will appear in the store!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916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App Studio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and test an app in your browser with a simple drag-and-drop environment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://apps.windowsstore.com</a:t>
            </a:r>
            <a:r>
              <a:rPr lang="en-US" dirty="0" smtClean="0">
                <a:solidFill>
                  <a:srgbClr val="FFC000"/>
                </a:solidFill>
              </a:rPr>
              <a:t>/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4086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Offers!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a Dev Center account for just $19 through August 26,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98649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</a:t>
            </a:r>
            <a:r>
              <a:rPr lang="en-US" baseline="0" dirty="0" smtClean="0"/>
              <a:t> Phone development is similar to desktop and Windows Store App development</a:t>
            </a:r>
          </a:p>
          <a:p>
            <a:r>
              <a:rPr lang="en-US" baseline="0" dirty="0" smtClean="0"/>
              <a:t>XAML skills translate easily</a:t>
            </a:r>
          </a:p>
          <a:p>
            <a:r>
              <a:rPr lang="en-US" baseline="0" dirty="0" smtClean="0"/>
              <a:t>Windows Phone Runtime shares</a:t>
            </a:r>
            <a:r>
              <a:rPr lang="en-US" dirty="0" smtClean="0"/>
              <a:t> API surface with Windows Runtime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474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036190" y="5920367"/>
            <a:ext cx="5071621" cy="10062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14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4191342" cy="238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459" y="2228593"/>
            <a:ext cx="4313719" cy="3235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8" descr="C:\Users\Brian\Desktop\new_9guy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82" y="160338"/>
            <a:ext cx="1768507" cy="20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Brian\Desktop\c4f-color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061" y="160338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P_0004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2680090"/>
            <a:ext cx="4191344" cy="314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164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http://www.brianpeek.com/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http://channel9.msdn.com/coding4fun/</a:t>
            </a:r>
          </a:p>
          <a:p>
            <a:r>
              <a:rPr lang="en-US" dirty="0" smtClean="0"/>
              <a:t>Windows Phone Developer Portal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r>
              <a:rPr lang="en-US" dirty="0" smtClean="0"/>
              <a:t>What’s New in Windows Phone 8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http://bit.ly/WP8New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Coding4Fun Toolkit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</a:t>
            </a:r>
            <a:r>
              <a:rPr lang="en-US">
                <a:solidFill>
                  <a:srgbClr val="FFC000"/>
                </a:solidFill>
              </a:rPr>
              <a:t>coding4fun.codeplex.com</a:t>
            </a:r>
            <a:r>
              <a:rPr lang="en-US" smtClean="0">
                <a:solidFill>
                  <a:srgbClr val="FFC000"/>
                </a:solidFill>
              </a:rPr>
              <a:t>/</a:t>
            </a:r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74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</a:t>
            </a:r>
            <a:r>
              <a:rPr lang="en-US" dirty="0"/>
              <a:t>S</a:t>
            </a:r>
            <a:r>
              <a:rPr lang="en-US" dirty="0" smtClean="0"/>
              <a:t>DK Info</a:t>
            </a:r>
          </a:p>
          <a:p>
            <a:r>
              <a:rPr lang="en-US" dirty="0" smtClean="0"/>
              <a:t>Create an application</a:t>
            </a:r>
          </a:p>
          <a:p>
            <a:r>
              <a:rPr lang="en-US" dirty="0" smtClean="0"/>
              <a:t>Show new WP8 features</a:t>
            </a:r>
          </a:p>
          <a:p>
            <a:r>
              <a:rPr lang="en-US" dirty="0" smtClean="0"/>
              <a:t>Discuss publication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52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SDK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Includes Visual Studio Express 2012 for Windows Phone</a:t>
            </a:r>
          </a:p>
          <a:p>
            <a:pPr lvl="1"/>
            <a:r>
              <a:rPr lang="en-US" dirty="0" smtClean="0"/>
              <a:t>Or adds itself to Visual Studio 2012 Professional, Premium, or Ultimate</a:t>
            </a:r>
          </a:p>
          <a:p>
            <a:r>
              <a:rPr lang="en-US" dirty="0" smtClean="0"/>
              <a:t>Can build apps for Windows Phone 7.5/7.8 (with update) and Windows Phone 8.0</a:t>
            </a:r>
          </a:p>
          <a:p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Base SDK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Windows 8 x64</a:t>
            </a:r>
          </a:p>
          <a:p>
            <a:pPr lvl="1"/>
            <a:r>
              <a:rPr lang="en-US" dirty="0" smtClean="0"/>
              <a:t>Emulator (uses Hyper-V)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Windows 8 Pro x64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Processor that supports Second Level Address Translation (SLAT), which is required for Hyper-V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dirty="0" smtClean="0"/>
              <a:t>If you can’t support this, you can still build apps and debug on device</a:t>
            </a:r>
          </a:p>
        </p:txBody>
      </p:sp>
    </p:spTree>
    <p:extLst>
      <p:ext uri="{BB962C8B-B14F-4D97-AF65-F5344CB8AC3E}">
        <p14:creationId xmlns:p14="http://schemas.microsoft.com/office/powerpoint/2010/main" val="1625844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the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Flickr RSS reader</a:t>
            </a:r>
          </a:p>
          <a:p>
            <a:pPr lvl="1"/>
            <a:r>
              <a:rPr lang="en-US" dirty="0" smtClean="0"/>
              <a:t>Grab the public</a:t>
            </a:r>
            <a:r>
              <a:rPr lang="en-US" baseline="0" dirty="0" smtClean="0"/>
              <a:t> Flickr RSS feed and display images and other info</a:t>
            </a:r>
          </a:p>
          <a:p>
            <a:pPr lvl="1"/>
            <a:r>
              <a:rPr lang="en-US" baseline="0" dirty="0" smtClean="0"/>
              <a:t>Show off some of the new WP8 features in the process</a:t>
            </a:r>
          </a:p>
          <a:p>
            <a:pPr lvl="1"/>
            <a:r>
              <a:rPr lang="en-US" dirty="0" smtClean="0"/>
              <a:t>Start</a:t>
            </a:r>
            <a:r>
              <a:rPr lang="en-US" baseline="0" dirty="0" smtClean="0"/>
              <a:t> with Windows Phone </a:t>
            </a:r>
            <a:r>
              <a:rPr lang="en-US" baseline="0" dirty="0" err="1" smtClean="0"/>
              <a:t>Databound</a:t>
            </a:r>
            <a:r>
              <a:rPr lang="en-US" baseline="0" dirty="0" smtClean="0"/>
              <a:t> App and refactor</a:t>
            </a:r>
          </a:p>
        </p:txBody>
      </p:sp>
    </p:spTree>
    <p:extLst>
      <p:ext uri="{BB962C8B-B14F-4D97-AF65-F5344CB8AC3E}">
        <p14:creationId xmlns:p14="http://schemas.microsoft.com/office/powerpoint/2010/main" val="4170925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206" y="1322388"/>
            <a:ext cx="7302288" cy="504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36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Grab the RSS </a:t>
            </a:r>
            <a:r>
              <a:rPr lang="en-US" smtClean="0"/>
              <a:t>and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ViewModel</a:t>
            </a:r>
            <a:r>
              <a:rPr lang="en-US" baseline="0" dirty="0" smtClean="0"/>
              <a:t> to grab Flickr RSS</a:t>
            </a:r>
            <a:endParaRPr lang="en-US" dirty="0" smtClean="0"/>
          </a:p>
          <a:p>
            <a:r>
              <a:rPr lang="en-US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MainPage.xaml</a:t>
            </a:r>
            <a:r>
              <a:rPr lang="en-US" dirty="0" smtClean="0"/>
              <a:t> to update</a:t>
            </a:r>
            <a:r>
              <a:rPr lang="en-US" baseline="0" dirty="0" smtClean="0"/>
              <a:t> data bindings</a:t>
            </a:r>
          </a:p>
          <a:p>
            <a:r>
              <a:rPr lang="en-US" baseline="0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DetailsPage.xaml</a:t>
            </a:r>
            <a:r>
              <a:rPr lang="en-US" dirty="0" smtClean="0"/>
              <a:t> to bind to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ImageUri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Add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ApplicationBar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Refresh button</a:t>
            </a:r>
          </a:p>
          <a:p>
            <a:pPr lvl="1"/>
            <a:r>
              <a:rPr lang="en-US" dirty="0"/>
              <a:t>Icons located </a:t>
            </a:r>
            <a:r>
              <a:rPr lang="en-US" dirty="0" smtClean="0"/>
              <a:t>at:</a:t>
            </a:r>
          </a:p>
          <a:p>
            <a:pPr lvl="2"/>
            <a:r>
              <a:rPr lang="en-US" dirty="0" smtClean="0"/>
              <a:t>C</a:t>
            </a:r>
            <a:r>
              <a:rPr lang="en-US" dirty="0"/>
              <a:t>:\Program Files (x86)\Microsoft SDKs\Windows Phone\v8.0\Icons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88996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Windows.Phone.Speech.Synthesis</a:t>
            </a:r>
            <a:r>
              <a:rPr lang="en-US" dirty="0"/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ID_CAP_SPEECH_RECOGNITION</a:t>
            </a:r>
            <a:r>
              <a:rPr lang="en-US" dirty="0" smtClean="0"/>
              <a:t> 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SpeechSynthesizer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SpeakTextAsync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Supports multiple voices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InstalledVoices.All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collection contains all available voices</a:t>
            </a:r>
          </a:p>
          <a:p>
            <a:r>
              <a:rPr lang="en-US" dirty="0" smtClean="0"/>
              <a:t>Supports SSML (Speech Synthesis Markup Language)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53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to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Windows.Phone.Speech.Recognition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ID_CAP_MICROPHONE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SpeechRecognizerUI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RecognizeWithUIAsync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Use grammars and word lists to increase accuracy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eliminate the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815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Chicag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1230</Words>
  <Application>Microsoft Office PowerPoint</Application>
  <PresentationFormat>On-screen Show (4:3)</PresentationFormat>
  <Paragraphs>234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Wingdings</vt:lpstr>
      <vt:lpstr>Visual Studio Live! Chicago 2013</vt:lpstr>
      <vt:lpstr>PowerPoint Presentation</vt:lpstr>
      <vt:lpstr>PowerPoint Presentation</vt:lpstr>
      <vt:lpstr>Agenda</vt:lpstr>
      <vt:lpstr>Windows Phone SDK</vt:lpstr>
      <vt:lpstr>Build the App</vt:lpstr>
      <vt:lpstr>Creating a New Project</vt:lpstr>
      <vt:lpstr>Grab the RSS and Display</vt:lpstr>
      <vt:lpstr>Text to Speech</vt:lpstr>
      <vt:lpstr>Speech to Text</vt:lpstr>
      <vt:lpstr>Voice Commands</vt:lpstr>
      <vt:lpstr>Lock Screen Image</vt:lpstr>
      <vt:lpstr>Live Tiles</vt:lpstr>
      <vt:lpstr>Tile Examples</vt:lpstr>
      <vt:lpstr>Cycle Tile</vt:lpstr>
      <vt:lpstr>Additional Features</vt:lpstr>
      <vt:lpstr>Publishing</vt:lpstr>
      <vt:lpstr>Windows Phone App Studio</vt:lpstr>
      <vt:lpstr>Offers!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Brent Sutton</dc:creator>
  <cp:lastModifiedBy>Brian Peek</cp:lastModifiedBy>
  <cp:revision>62</cp:revision>
  <dcterms:created xsi:type="dcterms:W3CDTF">2004-06-15T18:50:25Z</dcterms:created>
  <dcterms:modified xsi:type="dcterms:W3CDTF">2013-08-06T19:44:52Z</dcterms:modified>
</cp:coreProperties>
</file>