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3" r:id="rId1"/>
  </p:sldMasterIdLst>
  <p:notesMasterIdLst>
    <p:notesMasterId r:id="rId23"/>
  </p:notesMasterIdLst>
  <p:handoutMasterIdLst>
    <p:handoutMasterId r:id="rId24"/>
  </p:handoutMasterIdLst>
  <p:sldIdLst>
    <p:sldId id="318" r:id="rId2"/>
    <p:sldId id="342" r:id="rId3"/>
    <p:sldId id="326" r:id="rId4"/>
    <p:sldId id="327" r:id="rId5"/>
    <p:sldId id="329" r:id="rId6"/>
    <p:sldId id="328" r:id="rId7"/>
    <p:sldId id="330" r:id="rId8"/>
    <p:sldId id="336" r:id="rId9"/>
    <p:sldId id="337" r:id="rId10"/>
    <p:sldId id="338" r:id="rId11"/>
    <p:sldId id="339" r:id="rId12"/>
    <p:sldId id="340" r:id="rId13"/>
    <p:sldId id="343" r:id="rId14"/>
    <p:sldId id="341" r:id="rId15"/>
    <p:sldId id="331" r:id="rId16"/>
    <p:sldId id="333" r:id="rId17"/>
    <p:sldId id="334" r:id="rId18"/>
    <p:sldId id="346" r:id="rId19"/>
    <p:sldId id="347" r:id="rId20"/>
    <p:sldId id="348" r:id="rId21"/>
    <p:sldId id="335" r:id="rId2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0370" autoAdjust="0"/>
  </p:normalViewPr>
  <p:slideViewPr>
    <p:cSldViewPr snapToGrid="0">
      <p:cViewPr varScale="1">
        <p:scale>
          <a:sx n="100" d="100"/>
          <a:sy n="100" d="100"/>
        </p:scale>
        <p:origin x="99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64" y="-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6322342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smtClean="0"/>
              <a:t>©  2013 Visual Studio Live! All rights reserved.</a:t>
            </a: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385632" y="8831580"/>
            <a:ext cx="624769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DE7A66A1-37FE-4413-BCCD-DA932D8A8D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38101"/>
            <a:ext cx="5793317" cy="35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07310" y="8829967"/>
            <a:ext cx="1301468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511" y="4349619"/>
            <a:ext cx="6111381" cy="4669181"/>
          </a:xfrm>
          <a:ln/>
        </p:spPr>
        <p:txBody>
          <a:bodyPr lIns="94374" tIns="47987" rIns="94374" bIns="47987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38238" y="687388"/>
            <a:ext cx="4679950" cy="3509962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326113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34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06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954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2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80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431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57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37443" y="1893897"/>
            <a:ext cx="6642997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rgbClr val="FFCC00"/>
                </a:solidFill>
              </a:rPr>
              <a:t>Building Your First Windows Phone 8 Application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597390" y="3864412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err="1" smtClean="0">
                <a:solidFill>
                  <a:srgbClr val="00B0EB"/>
                </a:solidFill>
                <a:latin typeface="Arial" charset="0"/>
              </a:rPr>
              <a:t>Sr</a:t>
            </a: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767503" y="4977250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>
                <a:latin typeface="Arial" charset="0"/>
              </a:rPr>
              <a:t>Level: </a:t>
            </a:r>
            <a:r>
              <a:rPr lang="en-US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/>
              <a:t>Include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Windows.Phone.Speech.VoiceCommands</a:t>
            </a:r>
            <a:r>
              <a:rPr lang="en-US" dirty="0"/>
              <a:t> 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VoiceCommandService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Handle command via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NavigationContext.QueryString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9341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Screen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Windows.Phone.System.UserProfile</a:t>
            </a:r>
            <a:r>
              <a:rPr lang="en-US" dirty="0"/>
              <a:t> </a:t>
            </a:r>
            <a:r>
              <a:rPr lang="en-US" dirty="0" smtClean="0"/>
              <a:t>namespace</a:t>
            </a:r>
            <a:endParaRPr lang="en-US" dirty="0"/>
          </a:p>
          <a:p>
            <a:r>
              <a:rPr lang="en-US" dirty="0" smtClean="0"/>
              <a:t>Add extension to manifest via text editor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LockScreenManager</a:t>
            </a:r>
            <a:r>
              <a:rPr lang="en-US" dirty="0" smtClean="0"/>
              <a:t> object to ask permission to touch lock screen</a:t>
            </a:r>
          </a:p>
          <a:p>
            <a:r>
              <a:rPr lang="en-US" dirty="0" smtClean="0"/>
              <a:t>Set the image using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LockScreen</a:t>
            </a:r>
            <a:r>
              <a:rPr lang="en-US" dirty="0" smtClean="0"/>
              <a:t> object’s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SetImageUri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File must be stored in isolated storage or the install path of the application</a:t>
            </a:r>
          </a:p>
          <a:p>
            <a:pPr lvl="1"/>
            <a:r>
              <a:rPr lang="en-US" dirty="0" smtClean="0"/>
              <a:t>Use the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ms-appdata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:///Local</a:t>
            </a:r>
            <a:r>
              <a:rPr lang="en-US" dirty="0" smtClean="0"/>
              <a:t> notation</a:t>
            </a:r>
          </a:p>
          <a:p>
            <a:r>
              <a:rPr lang="en-US" dirty="0" smtClean="0"/>
              <a:t>In emulator, press F12 twice to see the lock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213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Tiles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Three types of tiles</a:t>
            </a:r>
          </a:p>
          <a:p>
            <a:pPr lvl="1"/>
            <a:r>
              <a:rPr lang="en-US" dirty="0" smtClean="0"/>
              <a:t>Flip Tile</a:t>
            </a:r>
          </a:p>
          <a:p>
            <a:pPr lvl="2"/>
            <a:r>
              <a:rPr lang="en-US" dirty="0" smtClean="0"/>
              <a:t>Flips over from front to back</a:t>
            </a:r>
          </a:p>
          <a:p>
            <a:pPr lvl="1"/>
            <a:r>
              <a:rPr lang="en-US" dirty="0" smtClean="0"/>
              <a:t>Cycle Tile</a:t>
            </a:r>
          </a:p>
          <a:p>
            <a:pPr lvl="2"/>
            <a:r>
              <a:rPr lang="en-US" dirty="0" smtClean="0"/>
              <a:t>Cycles through 1 to 9 images</a:t>
            </a:r>
          </a:p>
          <a:p>
            <a:pPr lvl="1"/>
            <a:r>
              <a:rPr lang="en-US" dirty="0" smtClean="0"/>
              <a:t>Iconic Tile</a:t>
            </a:r>
          </a:p>
          <a:p>
            <a:pPr lvl="2"/>
            <a:r>
              <a:rPr lang="en-US" dirty="0" smtClean="0"/>
              <a:t>Displays icon with Count and/or other content without animation</a:t>
            </a:r>
          </a:p>
          <a:p>
            <a:r>
              <a:rPr lang="en-US" dirty="0" smtClean="0"/>
              <a:t>Each tile can be three different sizes</a:t>
            </a:r>
          </a:p>
          <a:p>
            <a:pPr lvl="1"/>
            <a:r>
              <a:rPr lang="en-US" dirty="0" smtClean="0"/>
              <a:t>Wide size is optional</a:t>
            </a:r>
          </a:p>
          <a:p>
            <a:r>
              <a:rPr lang="en-US" dirty="0" smtClean="0"/>
              <a:t>Each can be configured via XML template or via code</a:t>
            </a:r>
          </a:p>
          <a:p>
            <a:r>
              <a:rPr lang="en-US" dirty="0" smtClean="0"/>
              <a:t>We will use the Cycle Tile via code in our example</a:t>
            </a:r>
          </a:p>
          <a:p>
            <a:r>
              <a:rPr lang="en-US" dirty="0" smtClean="0"/>
              <a:t>Default tile icon/style must be set in application manifest and then updated dynamically via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544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64" y="1787094"/>
            <a:ext cx="3942977" cy="376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Examples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1369842"/>
            <a:ext cx="4726964" cy="30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4887862"/>
            <a:ext cx="4726964" cy="13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151" y="441725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Flip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151" y="6210029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Iconic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1064" y="554894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5"/>
                </a:solidFill>
                <a:latin typeface="+mn-lt"/>
              </a:rPr>
              <a:t>Cycle</a:t>
            </a:r>
            <a:endParaRPr lang="en-US" b="1" dirty="0">
              <a:solidFill>
                <a:schemeClr val="accent5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09993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Cycle 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Microsoft.Phone.Shell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Delete any existing Cycle Tiles</a:t>
            </a:r>
          </a:p>
          <a:p>
            <a:r>
              <a:rPr lang="en-US" dirty="0" smtClean="0"/>
              <a:t>Create a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CycleTileData</a:t>
            </a:r>
            <a:r>
              <a:rPr lang="en-US" dirty="0" smtClean="0"/>
              <a:t> object and set its properties</a:t>
            </a:r>
          </a:p>
          <a:p>
            <a:r>
              <a:rPr lang="en-US" dirty="0" smtClean="0"/>
              <a:t>URIs must be local	</a:t>
            </a:r>
          </a:p>
          <a:p>
            <a:pPr lvl="1"/>
            <a:r>
              <a:rPr lang="en-US" dirty="0" smtClean="0"/>
              <a:t>If using Isolated Storage, use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isostore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:/ </a:t>
            </a:r>
            <a:r>
              <a:rPr lang="en-US" dirty="0" smtClean="0"/>
              <a:t>notation, not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ms-appdata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:///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Store in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/Shared/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ShellContent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Create the tile by calling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ShellTile.Create</a:t>
            </a:r>
            <a:r>
              <a:rPr lang="en-US" dirty="0" smtClean="0">
                <a:cs typeface="Consolas" pitchFamily="49" charset="0"/>
              </a:rPr>
              <a:t> method</a:t>
            </a:r>
            <a:endParaRPr lang="en-US" dirty="0"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877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aseline="0" dirty="0" smtClean="0"/>
              <a:t>New maps</a:t>
            </a:r>
          </a:p>
          <a:p>
            <a:pPr lvl="1"/>
            <a:r>
              <a:rPr lang="en-US" dirty="0" smtClean="0"/>
              <a:t>New map control powered by Nokia Maps</a:t>
            </a:r>
            <a:endParaRPr lang="en-US" baseline="0" dirty="0" smtClean="0"/>
          </a:p>
          <a:p>
            <a:r>
              <a:rPr lang="en-US" baseline="0" dirty="0" smtClean="0"/>
              <a:t>Lenses</a:t>
            </a:r>
          </a:p>
          <a:p>
            <a:pPr lvl="1"/>
            <a:r>
              <a:rPr lang="en-US" dirty="0" smtClean="0"/>
              <a:t>Integrate with the camera</a:t>
            </a:r>
          </a:p>
          <a:p>
            <a:r>
              <a:rPr lang="en-US" baseline="0" dirty="0" smtClean="0"/>
              <a:t>Multiple Resolutions</a:t>
            </a:r>
          </a:p>
          <a:p>
            <a:endParaRPr lang="en-US" dirty="0"/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Great info at: </a:t>
            </a:r>
            <a:r>
              <a:rPr lang="en-US" b="1" dirty="0" smtClean="0"/>
              <a:t>http</a:t>
            </a:r>
            <a:r>
              <a:rPr lang="en-US" b="1" dirty="0"/>
              <a:t>://</a:t>
            </a:r>
            <a:r>
              <a:rPr lang="en-US" b="1" dirty="0" smtClean="0"/>
              <a:t>bit.ly/wp8res</a:t>
            </a:r>
          </a:p>
          <a:p>
            <a:r>
              <a:rPr lang="en-US" dirty="0" smtClean="0"/>
              <a:t>Simulation Dashboard</a:t>
            </a:r>
          </a:p>
          <a:p>
            <a:pPr lvl="1"/>
            <a:r>
              <a:rPr lang="en-US" dirty="0" smtClean="0"/>
              <a:t>Under Tools menu</a:t>
            </a:r>
          </a:p>
          <a:p>
            <a:pPr lvl="1"/>
            <a:r>
              <a:rPr lang="en-US" dirty="0" smtClean="0"/>
              <a:t>Network, lock screen and Reminder simulation</a:t>
            </a:r>
          </a:p>
          <a:p>
            <a:r>
              <a:rPr lang="en-US" dirty="0" smtClean="0"/>
              <a:t>And More!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Wallet, NFC, Direct3D and C++, media, new Launchers, IPv6, Winsock API, in-app purchases, and even more than that…</a:t>
            </a:r>
          </a:p>
          <a:p>
            <a:pPr lvl="1"/>
            <a:r>
              <a:rPr lang="en-US" b="1" dirty="0"/>
              <a:t>http://bit.ly/wp8new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18111"/>
              </p:ext>
            </p:extLst>
          </p:nvPr>
        </p:nvGraphicFramePr>
        <p:xfrm>
          <a:off x="1437873" y="2811272"/>
          <a:ext cx="6190003" cy="1378272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020126"/>
                <a:gridCol w="1434904"/>
                <a:gridCol w="1582616"/>
                <a:gridCol w="2152357"/>
              </a:tblGrid>
              <a:tr h="320922">
                <a:tc>
                  <a:txBody>
                    <a:bodyPr/>
                    <a:lstStyle/>
                    <a:p>
                      <a:endParaRPr lang="en-US" sz="16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Resolution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Aspect ratio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Scaled resolution</a:t>
                      </a:r>
                    </a:p>
                  </a:txBody>
                  <a:tcPr anchor="ctr"/>
                </a:tc>
              </a:tr>
              <a:tr h="347664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WVGA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480 × 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480 × 800</a:t>
                      </a:r>
                    </a:p>
                  </a:txBody>
                  <a:tcPr anchor="ctr"/>
                </a:tc>
              </a:tr>
              <a:tr h="347664">
                <a:tc>
                  <a:txBody>
                    <a:bodyPr/>
                    <a:lstStyle/>
                    <a:p>
                      <a:r>
                        <a:rPr lang="en-US" sz="1600" baseline="0"/>
                        <a:t>WXGA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768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480 × 800</a:t>
                      </a:r>
                    </a:p>
                  </a:txBody>
                  <a:tcPr anchor="ctr"/>
                </a:tc>
              </a:tr>
              <a:tr h="347664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720p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720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/>
                        <a:t>16:9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480 × 853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625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Store Test Kit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</a:t>
            </a:r>
            <a:r>
              <a:rPr lang="en-US" smtClean="0"/>
              <a:t>the Project menu</a:t>
            </a:r>
            <a:endParaRPr lang="en-US" dirty="0" smtClean="0"/>
          </a:p>
          <a:p>
            <a:r>
              <a:rPr lang="en-US" dirty="0" smtClean="0"/>
              <a:t>The publishing portal is located at http://dev.windowsphone.com/</a:t>
            </a:r>
          </a:p>
          <a:p>
            <a:pPr lvl="1"/>
            <a:r>
              <a:rPr lang="en-US" dirty="0" smtClean="0"/>
              <a:t>$99/year to submit unlimited apps to the store</a:t>
            </a:r>
          </a:p>
          <a:p>
            <a:pPr lvl="1"/>
            <a:r>
              <a:rPr lang="en-US" dirty="0" smtClean="0"/>
              <a:t>This is a separate store and separate fee from the Windows Store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XAP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days, and, assuming it passed certification, it will appear in the store!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665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Phone development is similar to desktop and Windows Store App development</a:t>
            </a:r>
          </a:p>
          <a:p>
            <a:r>
              <a:rPr lang="en-US" baseline="0" dirty="0" smtClean="0"/>
              <a:t>XAML skills translate easily</a:t>
            </a:r>
          </a:p>
          <a:p>
            <a:r>
              <a:rPr lang="en-US" baseline="0" dirty="0" smtClean="0"/>
              <a:t>Windows Phone Runtime shares</a:t>
            </a:r>
            <a:r>
              <a:rPr lang="en-US" dirty="0" smtClean="0"/>
              <a:t> API surface with Windows Runtime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13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App Builder - Keep the </a:t>
            </a:r>
            <a:r>
              <a:rPr lang="en-US" dirty="0" smtClean="0"/>
              <a:t>Cash! </a:t>
            </a:r>
            <a:r>
              <a:rPr lang="en-US" dirty="0"/>
              <a:t>(through June 30, 2013 )</a:t>
            </a:r>
          </a:p>
          <a:p>
            <a:pPr lvl="1"/>
            <a:r>
              <a:rPr lang="en-US" dirty="0" smtClean="0"/>
              <a:t>It’s </a:t>
            </a:r>
            <a:r>
              <a:rPr lang="en-US" dirty="0"/>
              <a:t>really this easy:</a:t>
            </a:r>
          </a:p>
          <a:p>
            <a:pPr lvl="2"/>
            <a:r>
              <a:rPr lang="en-US" dirty="0" smtClean="0"/>
              <a:t>Get </a:t>
            </a:r>
            <a:r>
              <a:rPr lang="en-US" dirty="0"/>
              <a:t>$100 for each application you publish to the Windows Store (up to $1000), and</a:t>
            </a:r>
          </a:p>
          <a:p>
            <a:pPr lvl="2"/>
            <a:r>
              <a:rPr lang="en-US" dirty="0" smtClean="0"/>
              <a:t>Get </a:t>
            </a:r>
            <a:r>
              <a:rPr lang="en-US" dirty="0"/>
              <a:t>$100 for each application you publish to the Windows Phone Store (up to $1000</a:t>
            </a:r>
            <a:r>
              <a:rPr lang="en-US" dirty="0" smtClean="0"/>
              <a:t>)!</a:t>
            </a:r>
          </a:p>
          <a:p>
            <a:pPr lvl="2"/>
            <a:endParaRPr lang="en-US" dirty="0"/>
          </a:p>
          <a:p>
            <a:r>
              <a:rPr lang="en-US" dirty="0"/>
              <a:t>Windows 8 App Madness (3rd round deadline: Mar 27, 2013 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If you're a student at United States (or DC) school:</a:t>
            </a:r>
          </a:p>
          <a:p>
            <a:pPr lvl="2"/>
            <a:r>
              <a:rPr lang="en-US" dirty="0" smtClean="0"/>
              <a:t>you </a:t>
            </a:r>
            <a:r>
              <a:rPr lang="en-US" dirty="0"/>
              <a:t>can get $100 for each application you publish to the Windows Store (up to $500 per two-week round), and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student publishing the most apps wins a trip for two (including airfare, two-night hotel say, and some spending money) to a location to be determined by a poll on the Facebook site!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68314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First App Promotion (while supplies last!)</a:t>
            </a:r>
          </a:p>
          <a:p>
            <a:pPr lvl="1"/>
            <a:r>
              <a:rPr lang="en-US" dirty="0" smtClean="0"/>
              <a:t>First </a:t>
            </a:r>
            <a:r>
              <a:rPr lang="en-US" dirty="0"/>
              <a:t>App </a:t>
            </a:r>
            <a:r>
              <a:rPr lang="en-US" dirty="0" err="1"/>
              <a:t>PromotionThis</a:t>
            </a:r>
            <a:r>
              <a:rPr lang="en-US" dirty="0"/>
              <a:t> one comes courtesy of Nokia Developer Ambassador, Lance McCarthy, for first time Windows Phone developers in New England (and beyond!). It's actually three separate offers:</a:t>
            </a:r>
          </a:p>
          <a:p>
            <a:pPr lvl="1"/>
            <a:r>
              <a:rPr lang="en-US" dirty="0" smtClean="0"/>
              <a:t>Commit </a:t>
            </a:r>
            <a:r>
              <a:rPr lang="en-US" dirty="0"/>
              <a:t>to building a new Windows Phone app in the next six months, and get a Nokia Lumia 800.</a:t>
            </a:r>
          </a:p>
          <a:p>
            <a:pPr lvl="1"/>
            <a:r>
              <a:rPr lang="en-US" dirty="0" smtClean="0"/>
              <a:t>Have </a:t>
            </a:r>
            <a:r>
              <a:rPr lang="en-US" dirty="0"/>
              <a:t>an app ready for publication? Contact Lance and you could get your developer registration fee ($99) reimbursed!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you have a showcase ready app that uses </a:t>
            </a:r>
            <a:r>
              <a:rPr lang="en-US" dirty="0" err="1"/>
              <a:t>Telerik’s</a:t>
            </a:r>
            <a:r>
              <a:rPr lang="en-US" dirty="0"/>
              <a:t> </a:t>
            </a:r>
            <a:r>
              <a:rPr lang="en-US" dirty="0" err="1"/>
              <a:t>RadControls</a:t>
            </a:r>
            <a:r>
              <a:rPr lang="en-US" dirty="0"/>
              <a:t> for Windows Phone and/or the Buddy API, you could get a Nokia Premium Developer Program account, valued at $1500.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28412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93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Community </a:t>
            </a:r>
            <a:r>
              <a:rPr lang="en-US" dirty="0" err="1"/>
              <a:t>Apportunity</a:t>
            </a:r>
            <a:r>
              <a:rPr lang="en-US" dirty="0"/>
              <a:t> Sweepstakes! (monthly through June 30th)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each new Windows 8 or Windows Phone application you publish in a given month, Community </a:t>
            </a:r>
            <a:r>
              <a:rPr lang="en-US" dirty="0" err="1" smtClean="0"/>
              <a:t>Apportunity</a:t>
            </a:r>
            <a:r>
              <a:rPr lang="en-US" smtClean="0"/>
              <a:t> you’ll </a:t>
            </a:r>
            <a:r>
              <a:rPr lang="en-US" dirty="0"/>
              <a:t>get an entry to the sweepstakes. Prizes include:</a:t>
            </a:r>
          </a:p>
          <a:p>
            <a:pPr lvl="2"/>
            <a:r>
              <a:rPr lang="en-US" dirty="0" smtClean="0"/>
              <a:t>$</a:t>
            </a:r>
            <a:r>
              <a:rPr lang="en-US" dirty="0"/>
              <a:t>1000 Visa Gift </a:t>
            </a:r>
            <a:r>
              <a:rPr lang="en-US" dirty="0" smtClean="0"/>
              <a:t>Card</a:t>
            </a:r>
          </a:p>
          <a:p>
            <a:pPr lvl="2"/>
            <a:r>
              <a:rPr lang="en-US" dirty="0" smtClean="0"/>
              <a:t>$500 </a:t>
            </a:r>
            <a:r>
              <a:rPr lang="en-US" dirty="0"/>
              <a:t>Visa Gift </a:t>
            </a:r>
            <a:r>
              <a:rPr lang="en-US" dirty="0" smtClean="0"/>
              <a:t>Card</a:t>
            </a:r>
          </a:p>
          <a:p>
            <a:pPr lvl="2"/>
            <a:r>
              <a:rPr lang="en-US" dirty="0" smtClean="0"/>
              <a:t>$250 </a:t>
            </a:r>
            <a:r>
              <a:rPr lang="en-US" dirty="0"/>
              <a:t>Visa Gift Card</a:t>
            </a:r>
          </a:p>
          <a:p>
            <a:r>
              <a:rPr lang="en-US" dirty="0" smtClean="0"/>
              <a:t>Official </a:t>
            </a:r>
            <a:r>
              <a:rPr lang="en-US" dirty="0"/>
              <a:t>Rules</a:t>
            </a:r>
          </a:p>
          <a:p>
            <a:pPr lvl="1"/>
            <a:r>
              <a:rPr lang="en-US" dirty="0" smtClean="0"/>
              <a:t>awarded </a:t>
            </a:r>
            <a:r>
              <a:rPr lang="en-US" dirty="0"/>
              <a:t>randomly to the entrants from each month (February through June). You could even win in subsequent months if you publish an app in each of those months.</a:t>
            </a:r>
          </a:p>
        </p:txBody>
      </p:sp>
    </p:spTree>
    <p:extLst>
      <p:ext uri="{BB962C8B-B14F-4D97-AF65-F5344CB8AC3E}">
        <p14:creationId xmlns:p14="http://schemas.microsoft.com/office/powerpoint/2010/main" val="334199065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/>
              <a:t>brpeek@microsoft.com</a:t>
            </a:r>
          </a:p>
          <a:p>
            <a:pPr lvl="1"/>
            <a:r>
              <a:rPr lang="en-US" dirty="0"/>
              <a:t>http://www.brianpeek.com/</a:t>
            </a:r>
          </a:p>
          <a:p>
            <a:pPr lvl="1"/>
            <a:r>
              <a:rPr lang="en-US" dirty="0"/>
              <a:t>http://channel9.msdn.com/coding4fun/</a:t>
            </a:r>
          </a:p>
          <a:p>
            <a:r>
              <a:rPr lang="en-US" dirty="0" smtClean="0"/>
              <a:t>Windows Phone Developer Portal</a:t>
            </a:r>
          </a:p>
          <a:p>
            <a:pPr lvl="1"/>
            <a:r>
              <a:rPr lang="en-US" dirty="0" smtClean="0"/>
              <a:t>http://dev.windowsphone.com/</a:t>
            </a:r>
          </a:p>
          <a:p>
            <a:r>
              <a:rPr lang="en-US" dirty="0" smtClean="0"/>
              <a:t>What’s New in Windows Phone 8</a:t>
            </a:r>
          </a:p>
          <a:p>
            <a:pPr lvl="1"/>
            <a:r>
              <a:rPr lang="en-US" dirty="0"/>
              <a:t>http://bit.ly/WP8New</a:t>
            </a:r>
            <a:endParaRPr lang="en-US" dirty="0" smtClean="0"/>
          </a:p>
          <a:p>
            <a:r>
              <a:rPr lang="en-US" dirty="0" smtClean="0"/>
              <a:t>Coding4Fun Toolkit</a:t>
            </a:r>
          </a:p>
          <a:p>
            <a:pPr lvl="1"/>
            <a:r>
              <a:rPr lang="en-US" dirty="0" smtClean="0"/>
              <a:t>http</a:t>
            </a:r>
            <a:r>
              <a:rPr lang="en-US" dirty="0"/>
              <a:t>://coding4fun.codeplex.com</a:t>
            </a:r>
            <a:r>
              <a:rPr lang="en-US" dirty="0" smtClean="0"/>
              <a:t>/</a:t>
            </a:r>
          </a:p>
          <a:p>
            <a:r>
              <a:rPr lang="en-US" dirty="0" smtClean="0"/>
              <a:t>Incentives!</a:t>
            </a:r>
          </a:p>
          <a:p>
            <a:pPr lvl="1"/>
            <a:r>
              <a:rPr lang="en-US" dirty="0"/>
              <a:t>http://</a:t>
            </a:r>
            <a:r>
              <a:rPr lang="en-US" dirty="0" smtClean="0"/>
              <a:t>bit.ly/wp8incentives</a:t>
            </a:r>
          </a:p>
        </p:txBody>
      </p:sp>
    </p:spTree>
    <p:extLst>
      <p:ext uri="{BB962C8B-B14F-4D97-AF65-F5344CB8AC3E}">
        <p14:creationId xmlns:p14="http://schemas.microsoft.com/office/powerpoint/2010/main" val="3290416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</a:t>
            </a:r>
            <a:r>
              <a:rPr lang="en-US" dirty="0"/>
              <a:t>S</a:t>
            </a:r>
            <a:r>
              <a:rPr lang="en-US" dirty="0" smtClean="0"/>
              <a:t>DK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Show new WP8 features</a:t>
            </a:r>
          </a:p>
          <a:p>
            <a:r>
              <a:rPr lang="en-US" dirty="0" smtClean="0"/>
              <a:t>Discuss publication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84530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Includes Visual Studio Express 2012 for Windows Phone</a:t>
            </a:r>
          </a:p>
          <a:p>
            <a:pPr lvl="1"/>
            <a:r>
              <a:rPr lang="en-US" dirty="0" smtClean="0"/>
              <a:t>Or adds itself to Visual Studio 2012 Professional, Premium, or Ultimate</a:t>
            </a:r>
          </a:p>
          <a:p>
            <a:r>
              <a:rPr lang="en-US" dirty="0" smtClean="0"/>
              <a:t>Can build apps for Windows Phone 7.5/7.8 (with update) and Windows Phone 8.0</a:t>
            </a:r>
          </a:p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Base SDK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Pro x64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1211889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the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WP8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Windows Phone </a:t>
            </a:r>
            <a:r>
              <a:rPr lang="en-US" baseline="0" dirty="0" err="1" smtClean="0"/>
              <a:t>Databound</a:t>
            </a:r>
            <a:r>
              <a:rPr lang="en-US" baseline="0" dirty="0" smtClean="0"/>
              <a:t>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88121777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06" y="1322388"/>
            <a:ext cx="7302288" cy="50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7683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ViewModel</a:t>
            </a:r>
            <a:r>
              <a:rPr lang="en-US" baseline="0" dirty="0" smtClean="0"/>
              <a:t> to grab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update</a:t>
            </a:r>
            <a:r>
              <a:rPr lang="en-US" baseline="0" dirty="0" smtClean="0"/>
              <a:t> data bindings</a:t>
            </a:r>
          </a:p>
          <a:p>
            <a:r>
              <a:rPr lang="en-US" baseline="0" dirty="0" smtClean="0"/>
              <a:t>Modify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bind to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ImageUri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Add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ApplicationBar</a:t>
            </a:r>
            <a:r>
              <a:rPr lang="en-US" dirty="0" smtClean="0"/>
              <a:t> with Refresh button</a:t>
            </a:r>
          </a:p>
          <a:p>
            <a:pPr lvl="1"/>
            <a:r>
              <a:rPr lang="en-US" dirty="0"/>
              <a:t>Icons 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Phone\v8.0\Icons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28420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Windows.Phone.Speech.Synthesis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ID_CAP_SPEECH_RECOGNITION</a:t>
            </a:r>
            <a:r>
              <a:rPr lang="en-US" dirty="0" smtClean="0"/>
              <a:t> 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/>
              <a:t> 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SpeakTextAsync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InstalledVoices</a:t>
            </a:r>
            <a:r>
              <a:rPr lang="en-US" dirty="0" smtClean="0"/>
              <a:t> 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96050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ID_CAP_MICROPHONE</a:t>
            </a:r>
            <a:r>
              <a:rPr lang="en-US" dirty="0" smtClean="0"/>
              <a:t> 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SpeechRecognizerUI</a:t>
            </a:r>
            <a:r>
              <a:rPr lang="en-US" dirty="0" smtClean="0"/>
              <a:t> 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/>
              <a:t> 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827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Las Vegas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1243</Words>
  <Application>Microsoft Office PowerPoint</Application>
  <PresentationFormat>On-screen Show (4:3)</PresentationFormat>
  <Paragraphs>203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Las Vegas 2013</vt:lpstr>
      <vt:lpstr>Building Your First Windows Phone 8 Application</vt:lpstr>
      <vt:lpstr>PowerPoint Presentation</vt:lpstr>
      <vt:lpstr>Agenda</vt:lpstr>
      <vt:lpstr>Windows Phone SDK</vt:lpstr>
      <vt:lpstr>Build the App</vt:lpstr>
      <vt:lpstr>Creating a New Project</vt:lpstr>
      <vt:lpstr>Grab the RSS and Display</vt:lpstr>
      <vt:lpstr>Text to Speech</vt:lpstr>
      <vt:lpstr>Speech to Text</vt:lpstr>
      <vt:lpstr>Voice Commands</vt:lpstr>
      <vt:lpstr>Lock Screen Image</vt:lpstr>
      <vt:lpstr>Live Tiles</vt:lpstr>
      <vt:lpstr>Tile Examples</vt:lpstr>
      <vt:lpstr>Cycle Tile</vt:lpstr>
      <vt:lpstr>Additional Features</vt:lpstr>
      <vt:lpstr>Publishing</vt:lpstr>
      <vt:lpstr>Conclusion</vt:lpstr>
      <vt:lpstr>Incentives</vt:lpstr>
      <vt:lpstr>Incentives</vt:lpstr>
      <vt:lpstr>Incentives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2013-03-28T06:10:10Z</dcterms:created>
  <dcterms:modified xsi:type="dcterms:W3CDTF">2013-03-28T06:10:18Z</dcterms:modified>
</cp:coreProperties>
</file>