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8"/>
  </p:notesMasterIdLst>
  <p:handoutMasterIdLst>
    <p:handoutMasterId r:id="rId29"/>
  </p:handoutMasterIdLst>
  <p:sldIdLst>
    <p:sldId id="324" r:id="rId2"/>
    <p:sldId id="326" r:id="rId3"/>
    <p:sldId id="327" r:id="rId4"/>
    <p:sldId id="328" r:id="rId5"/>
    <p:sldId id="341" r:id="rId6"/>
    <p:sldId id="329" r:id="rId7"/>
    <p:sldId id="340" r:id="rId8"/>
    <p:sldId id="350" r:id="rId9"/>
    <p:sldId id="330" r:id="rId10"/>
    <p:sldId id="334" r:id="rId11"/>
    <p:sldId id="347" r:id="rId12"/>
    <p:sldId id="348" r:id="rId13"/>
    <p:sldId id="351" r:id="rId14"/>
    <p:sldId id="333" r:id="rId15"/>
    <p:sldId id="335" r:id="rId16"/>
    <p:sldId id="349" r:id="rId17"/>
    <p:sldId id="336" r:id="rId18"/>
    <p:sldId id="338" r:id="rId19"/>
    <p:sldId id="337" r:id="rId20"/>
    <p:sldId id="339" r:id="rId21"/>
    <p:sldId id="352" r:id="rId22"/>
    <p:sldId id="342" r:id="rId23"/>
    <p:sldId id="343" r:id="rId24"/>
    <p:sldId id="344" r:id="rId25"/>
    <p:sldId id="345" r:id="rId26"/>
    <p:sldId id="346" r:id="rId27"/>
  </p:sldIdLst>
  <p:sldSz cx="9144000" cy="5143500" type="screen16x9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FF00"/>
    <a:srgbClr val="00FF00"/>
    <a:srgbClr val="669B48"/>
    <a:srgbClr val="FFCC00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8" autoAdjust="0"/>
    <p:restoredTop sz="78362" autoAdjust="0"/>
  </p:normalViewPr>
  <p:slideViewPr>
    <p:cSldViewPr snapToGrid="0">
      <p:cViewPr varScale="1">
        <p:scale>
          <a:sx n="133" d="100"/>
          <a:sy n="133" d="100"/>
        </p:scale>
        <p:origin x="1456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552" y="22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 dirty="0" smtClean="0"/>
              <a:t>Live! 360 Orlando 2014</a:t>
            </a:r>
            <a:endParaRPr lang="en-US" dirty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580"/>
            <a:ext cx="6322342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r>
              <a:rPr lang="en-US" dirty="0" smtClean="0"/>
              <a:t>©  2014 Live! 360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7572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 dirty="0" smtClean="0"/>
              <a:t>Visual Studio Live! Orlando 2013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38101"/>
            <a:ext cx="5793317" cy="356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 dirty="0" smtClean="0"/>
              <a:t>©  2013 Visual Studio Live! All rights reserved.</a:t>
            </a:r>
            <a:endParaRPr lang="en-US" dirty="0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07310" y="8829967"/>
            <a:ext cx="1301468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7E88FDCC-C228-420D-B976-BF4E08C96F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07147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dirty="0" err="1" smtClean="0"/>
              <a:t>FirstUniversal</a:t>
            </a:r>
            <a:r>
              <a:rPr lang="en-US" baseline="0" dirty="0" err="1" smtClean="0"/>
              <a:t>App</a:t>
            </a:r>
            <a:r>
              <a:rPr lang="en-US" baseline="0" dirty="0" smtClean="0"/>
              <a:t> – Full</a:t>
            </a:r>
          </a:p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dirty="0" err="1" smtClean="0"/>
              <a:t>FirstUniversal</a:t>
            </a:r>
            <a:r>
              <a:rPr lang="en-US" baseline="0" dirty="0" err="1" smtClean="0"/>
              <a:t>App</a:t>
            </a:r>
            <a:r>
              <a:rPr lang="en-US" baseline="0" dirty="0" smtClean="0"/>
              <a:t> – Shell</a:t>
            </a:r>
          </a:p>
          <a:p>
            <a:pPr marL="178027" indent="-178027" defTabSz="931774">
              <a:buFont typeface="Arial" panose="020B0604020202020204" pitchFamily="34" charset="0"/>
              <a:buChar char="•"/>
            </a:pPr>
            <a:r>
              <a:rPr lang="en-US" dirty="0" err="1" smtClean="0"/>
              <a:t>FirstUniversal</a:t>
            </a:r>
            <a:r>
              <a:rPr lang="en-US" baseline="0" dirty="0" err="1" smtClean="0"/>
              <a:t>App</a:t>
            </a:r>
            <a:r>
              <a:rPr lang="en-US" baseline="0" dirty="0" smtClean="0"/>
              <a:t> – </a:t>
            </a:r>
            <a:r>
              <a:rPr lang="en-US" baseline="0" dirty="0" err="1" smtClean="0"/>
              <a:t>UserControl</a:t>
            </a:r>
            <a:endParaRPr lang="en-US" baseline="0" dirty="0" smtClean="0"/>
          </a:p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baseline="0" dirty="0" smtClean="0"/>
              <a:t>Hook up audio</a:t>
            </a:r>
          </a:p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baseline="0" dirty="0" smtClean="0"/>
              <a:t>Dev.windows.com open and logged in IE</a:t>
            </a:r>
          </a:p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baseline="0" dirty="0" smtClean="0"/>
              <a:t>Explorer windows for</a:t>
            </a:r>
          </a:p>
          <a:p>
            <a:pPr marL="420342" lvl="1" indent="-178027">
              <a:buFont typeface="Arial" panose="020B0604020202020204" pitchFamily="34" charset="0"/>
              <a:buChar char="•"/>
            </a:pPr>
            <a:r>
              <a:rPr lang="en-US" baseline="0" dirty="0" smtClean="0"/>
              <a:t>Complete app</a:t>
            </a:r>
          </a:p>
          <a:p>
            <a:pPr marL="420342" lvl="1" indent="-178027">
              <a:buFont typeface="Arial" panose="020B0604020202020204" pitchFamily="34" charset="0"/>
              <a:buChar char="•"/>
            </a:pPr>
            <a:r>
              <a:rPr lang="en-US" baseline="0" dirty="0" smtClean="0"/>
              <a:t>Shell app</a:t>
            </a:r>
          </a:p>
          <a:p>
            <a:pPr marL="420342" lvl="1" indent="-178027">
              <a:buFont typeface="Arial" panose="020B0604020202020204" pitchFamily="34" charset="0"/>
              <a:buChar char="•"/>
            </a:pPr>
            <a:r>
              <a:rPr lang="en-US" baseline="0" dirty="0" smtClean="0"/>
              <a:t>Icons</a:t>
            </a:r>
          </a:p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baseline="0" dirty="0" smtClean="0"/>
              <a:t>Presentation Settings in VS</a:t>
            </a:r>
          </a:p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baseline="0" dirty="0" smtClean="0"/>
              <a:t>Mouse</a:t>
            </a:r>
          </a:p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baseline="0" dirty="0" smtClean="0"/>
              <a:t>Clicker + timer</a:t>
            </a:r>
          </a:p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baseline="0" dirty="0" smtClean="0"/>
              <a:t>Disable </a:t>
            </a:r>
            <a:r>
              <a:rPr lang="en-US" baseline="0" dirty="0" err="1" smtClean="0"/>
              <a:t>Resharper</a:t>
            </a:r>
            <a:endParaRPr lang="en-US" baseline="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433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8928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780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7498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Show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HubPage</a:t>
            </a:r>
            <a:r>
              <a:rPr lang="en-US" baseline="0" dirty="0" smtClean="0"/>
              <a:t> using the platform switcher</a:t>
            </a:r>
            <a:endParaRPr lang="en-US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Change </a:t>
            </a:r>
            <a:r>
              <a:rPr lang="en-US" dirty="0" err="1" smtClean="0"/>
              <a:t>App.xaml.cs</a:t>
            </a:r>
            <a:r>
              <a:rPr lang="en-US" dirty="0" smtClean="0"/>
              <a:t> to start </a:t>
            </a:r>
            <a:r>
              <a:rPr lang="en-US" dirty="0" err="1" smtClean="0"/>
              <a:t>HubPage</a:t>
            </a:r>
            <a:r>
              <a:rPr lang="en-US" baseline="0" dirty="0" smtClean="0"/>
              <a:t> instead of </a:t>
            </a:r>
            <a:r>
              <a:rPr lang="en-US" baseline="0" dirty="0" err="1" smtClean="0"/>
              <a:t>MainPage</a:t>
            </a:r>
            <a:endParaRPr lang="en-US" baseline="0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Run both?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3640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2532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smtClean="0"/>
              <a:t>Explain MVVM concepts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smtClean="0"/>
              <a:t>Show Item</a:t>
            </a:r>
            <a:r>
              <a:rPr lang="en-US" baseline="0" dirty="0" smtClean="0"/>
              <a:t> + Main view model in Shared project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Show XAML to main page to display </a:t>
            </a:r>
            <a:r>
              <a:rPr lang="en-US" baseline="0" dirty="0" err="1" smtClean="0"/>
              <a:t>ListView</a:t>
            </a:r>
            <a:endParaRPr lang="en-US" baseline="0" dirty="0" smtClean="0"/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Add Refresh button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Run it, then …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Show &lt;Image&gt; tag on </a:t>
            </a:r>
            <a:r>
              <a:rPr lang="en-US" baseline="0" dirty="0" err="1" smtClean="0"/>
              <a:t>DetailsPage.xaml</a:t>
            </a:r>
            <a:endParaRPr lang="en-US" baseline="0" dirty="0" smtClean="0"/>
          </a:p>
          <a:p>
            <a:pPr marL="181410" indent="-181410" defTabSz="949478">
              <a:buFont typeface="Arial" panose="020B0604020202020204" pitchFamily="34" charset="0"/>
              <a:buChar char="•"/>
              <a:defRPr/>
            </a:pPr>
            <a:r>
              <a:rPr lang="en-US" baseline="0" dirty="0" smtClean="0"/>
              <a:t>Add </a:t>
            </a:r>
            <a:r>
              <a:rPr lang="en-US" baseline="0" dirty="0" err="1" smtClean="0"/>
              <a:t>SelectionChanged</a:t>
            </a:r>
            <a:r>
              <a:rPr lang="en-US" baseline="0" dirty="0" smtClean="0"/>
              <a:t> event on Main Page and </a:t>
            </a:r>
            <a:r>
              <a:rPr lang="en-US" baseline="0" dirty="0" err="1" smtClean="0"/>
              <a:t>nav</a:t>
            </a:r>
            <a:r>
              <a:rPr lang="en-US" baseline="0" dirty="0" smtClean="0"/>
              <a:t> to Details Page</a:t>
            </a:r>
          </a:p>
          <a:p>
            <a:pPr marL="181410" indent="-181410" defTabSz="949478">
              <a:buFont typeface="Arial" panose="020B0604020202020204" pitchFamily="34" charset="0"/>
              <a:buChar char="•"/>
              <a:defRPr/>
            </a:pPr>
            <a:r>
              <a:rPr lang="en-US" baseline="0" dirty="0" smtClean="0"/>
              <a:t>Add </a:t>
            </a:r>
            <a:r>
              <a:rPr lang="en-US" baseline="0" dirty="0" err="1" smtClean="0"/>
              <a:t>OnNavigatedTo</a:t>
            </a:r>
            <a:r>
              <a:rPr lang="en-US" baseline="0" dirty="0" smtClean="0"/>
              <a:t> to Details page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Hardware back button handler for </a:t>
            </a:r>
            <a:r>
              <a:rPr lang="en-US" baseline="0" dirty="0" err="1" smtClean="0"/>
              <a:t>WinPhone</a:t>
            </a:r>
            <a:endParaRPr lang="en-US" baseline="0" dirty="0" smtClean="0"/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Run on both platforms!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0290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back button to Details page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Use style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</a:t>
            </a:r>
            <a:r>
              <a:rPr lang="en-US" dirty="0" err="1" smtClean="0"/>
              <a:t>Resources.xaml</a:t>
            </a:r>
            <a:r>
              <a:rPr lang="en-US" baseline="0" dirty="0" smtClean="0"/>
              <a:t> to both Windows and Phone projects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Add </a:t>
            </a:r>
            <a:r>
              <a:rPr lang="en-US" baseline="0" dirty="0" err="1" smtClean="0"/>
              <a:t>ResourceDictionary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App.xaml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021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dirty="0" smtClean="0"/>
              <a:t>DTM in </a:t>
            </a:r>
            <a:r>
              <a:rPr lang="en-US" dirty="0" err="1" smtClean="0"/>
              <a:t>OnNavigatedTo</a:t>
            </a:r>
            <a:r>
              <a:rPr lang="en-US" dirty="0" smtClean="0"/>
              <a:t>/From</a:t>
            </a:r>
          </a:p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dirty="0" smtClean="0"/>
              <a:t>_</a:t>
            </a:r>
            <a:r>
              <a:rPr lang="en-US" dirty="0" err="1" smtClean="0"/>
              <a:t>DataRequested</a:t>
            </a:r>
            <a:r>
              <a:rPr lang="en-US" baseline="0" dirty="0" smtClean="0"/>
              <a:t> event</a:t>
            </a:r>
          </a:p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ShowShareUI</a:t>
            </a:r>
            <a:r>
              <a:rPr lang="en-US" baseline="0" dirty="0" smtClean="0"/>
              <a:t> on </a:t>
            </a:r>
            <a:r>
              <a:rPr lang="en-US" baseline="0" dirty="0" err="1" smtClean="0"/>
              <a:t>DetailsPage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079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smtClean="0"/>
              <a:t>Details page</a:t>
            </a:r>
          </a:p>
          <a:p>
            <a:pPr marL="428328" lvl="1" indent="-181410">
              <a:buFont typeface="Arial" panose="020B0604020202020204" pitchFamily="34" charset="0"/>
              <a:buChar char="•"/>
            </a:pPr>
            <a:r>
              <a:rPr lang="en-US" dirty="0" smtClean="0"/>
              <a:t>Button + handler (</a:t>
            </a:r>
            <a:r>
              <a:rPr lang="en-US" dirty="0" err="1" smtClean="0"/>
              <a:t>Read_Click</a:t>
            </a:r>
            <a:r>
              <a:rPr lang="en-US" dirty="0" smtClean="0"/>
              <a:t>)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err="1" smtClean="0"/>
              <a:t>ss.Voice</a:t>
            </a:r>
            <a:r>
              <a:rPr lang="en-US" dirty="0" smtClean="0"/>
              <a:t> </a:t>
            </a:r>
            <a:r>
              <a:rPr lang="en-US" dirty="0"/>
              <a:t>=</a:t>
            </a:r>
            <a:r>
              <a:rPr lang="en-US" dirty="0" smtClean="0"/>
              <a:t> </a:t>
            </a:r>
            <a:r>
              <a:rPr lang="en-US" dirty="0" err="1"/>
              <a:t>SpeechSynthesizer.</a:t>
            </a:r>
            <a:r>
              <a:rPr lang="en-US" dirty="0" err="1" smtClean="0"/>
              <a:t>AllVoices</a:t>
            </a:r>
            <a:r>
              <a:rPr lang="en-US" dirty="0" smtClean="0"/>
              <a:t>[</a:t>
            </a:r>
            <a:r>
              <a:rPr lang="en-US" dirty="0"/>
              <a:t>1</a:t>
            </a:r>
            <a:r>
              <a:rPr lang="en-US" dirty="0" smtClean="0"/>
              <a:t>]; 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3897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err="1" smtClean="0"/>
              <a:t>MainPage.xaml</a:t>
            </a:r>
            <a:endParaRPr lang="en-US" dirty="0" smtClean="0"/>
          </a:p>
          <a:p>
            <a:pPr marL="428328" lvl="1" indent="-181410">
              <a:buFont typeface="Arial" panose="020B0604020202020204" pitchFamily="34" charset="0"/>
              <a:buChar char="•"/>
            </a:pPr>
            <a:r>
              <a:rPr lang="en-US" dirty="0" smtClean="0"/>
              <a:t>Add Speech button +</a:t>
            </a:r>
            <a:r>
              <a:rPr lang="en-US" baseline="0" dirty="0" smtClean="0"/>
              <a:t> handler</a:t>
            </a:r>
            <a:endParaRPr lang="en-US" dirty="0" smtClean="0"/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smtClean="0"/>
              <a:t>Run without cap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012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351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smtClean="0"/>
              <a:t>Add VCD.xml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err="1" smtClean="0"/>
              <a:t>MainPage</a:t>
            </a:r>
            <a:endParaRPr lang="en-US" dirty="0" smtClean="0"/>
          </a:p>
          <a:p>
            <a:pPr marL="428328" lvl="1" indent="-181410">
              <a:buFont typeface="Arial" panose="020B0604020202020204" pitchFamily="34" charset="0"/>
              <a:buChar char="•"/>
            </a:pPr>
            <a:r>
              <a:rPr lang="en-US" dirty="0" err="1" smtClean="0"/>
              <a:t>OnNavigatedTo</a:t>
            </a:r>
            <a:endParaRPr lang="en-US" dirty="0" smtClean="0"/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smtClean="0"/>
              <a:t>Hold Windows logo</a:t>
            </a:r>
            <a:r>
              <a:rPr lang="en-US" baseline="0" dirty="0" smtClean="0"/>
              <a:t> on emulator for examples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&lt;</a:t>
            </a:r>
            <a:r>
              <a:rPr lang="en-US" baseline="0" dirty="0" err="1" smtClean="0"/>
              <a:t>AppName</a:t>
            </a:r>
            <a:r>
              <a:rPr lang="en-US" baseline="0" dirty="0" smtClean="0"/>
              <a:t>&gt; search for &lt;</a:t>
            </a:r>
            <a:r>
              <a:rPr lang="en-US" baseline="0" smtClean="0"/>
              <a:t>tag&gt;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8703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Open and demo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FirstUniversalApp_UserControl</a:t>
            </a:r>
            <a:r>
              <a:rPr lang="en-US" baseline="0" dirty="0" smtClean="0"/>
              <a:t> project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401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6781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410" indent="-18141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2332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532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2954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202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19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625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8027" indent="-178027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54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484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86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234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895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0483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20786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98823"/>
            <a:ext cx="1843088" cy="45922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4" y="98823"/>
            <a:ext cx="5380037" cy="45922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446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33718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805976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4" y="1113235"/>
            <a:ext cx="3608387" cy="3577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113235"/>
            <a:ext cx="3608388" cy="3577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2367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53601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2752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73456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323820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86773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4" y="98823"/>
            <a:ext cx="7369175" cy="8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4" y="1113235"/>
            <a:ext cx="7369175" cy="3577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552576" y="1010842"/>
            <a:ext cx="7343775" cy="73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dirty="0"/>
              <a:t>Building Your First Universal Application for Windows Phone and Windows Store </a:t>
            </a:r>
            <a:endParaRPr lang="en-US" dirty="0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813300" y="1778794"/>
            <a:ext cx="3987800" cy="75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Microsoft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@BrianPeek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brpeek@microsoft.com</a:t>
            </a: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870700" y="3393679"/>
            <a:ext cx="1930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>
                <a:solidFill>
                  <a:srgbClr val="00B0EB"/>
                </a:solidFill>
                <a:latin typeface="Arial" charset="0"/>
              </a:rPr>
              <a:t>Intermediate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2851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New Project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423" y="1065751"/>
            <a:ext cx="5477856" cy="378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8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Context Switcher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Switch between Phone and Windows to update designer and IntelliSense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026" y="2414078"/>
            <a:ext cx="6724650" cy="1781175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 bwMode="auto">
          <a:xfrm>
            <a:off x="2135927" y="3232321"/>
            <a:ext cx="1521673" cy="113776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05035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 Switcher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Switch between device form factors, OS styles, etc.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9573" y="1678307"/>
            <a:ext cx="2474894" cy="326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7761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XAML controls on Windows and Phone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76306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 New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Flickr RSS reader</a:t>
            </a:r>
          </a:p>
          <a:p>
            <a:pPr lvl="1"/>
            <a:r>
              <a:rPr lang="en-US" dirty="0" smtClean="0"/>
              <a:t>Grab the public</a:t>
            </a:r>
            <a:r>
              <a:rPr lang="en-US" baseline="0" dirty="0" smtClean="0"/>
              <a:t> Flickr RSS feed and display images and other info</a:t>
            </a:r>
          </a:p>
          <a:p>
            <a:pPr lvl="1"/>
            <a:r>
              <a:rPr lang="en-US" baseline="0" dirty="0" smtClean="0"/>
              <a:t>Show off some of the new Windows</a:t>
            </a:r>
            <a:r>
              <a:rPr lang="en-US" dirty="0" smtClean="0"/>
              <a:t> Phone/Store</a:t>
            </a:r>
            <a:r>
              <a:rPr lang="en-US" baseline="0" dirty="0" smtClean="0"/>
              <a:t> features in the process</a:t>
            </a:r>
          </a:p>
          <a:p>
            <a:pPr lvl="1"/>
            <a:r>
              <a:rPr lang="en-US" dirty="0" smtClean="0"/>
              <a:t>Start</a:t>
            </a:r>
            <a:r>
              <a:rPr lang="en-US" baseline="0" dirty="0" smtClean="0"/>
              <a:t> with Universal Blank App and refactor</a:t>
            </a:r>
          </a:p>
        </p:txBody>
      </p:sp>
    </p:spTree>
    <p:extLst>
      <p:ext uri="{BB962C8B-B14F-4D97-AF65-F5344CB8AC3E}">
        <p14:creationId xmlns:p14="http://schemas.microsoft.com/office/powerpoint/2010/main" val="211653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Grab the RSS </a:t>
            </a:r>
            <a:r>
              <a:rPr lang="en-US" smtClean="0"/>
              <a:t>and Display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Add a simple view model </a:t>
            </a:r>
            <a:r>
              <a:rPr lang="en-US" baseline="0" dirty="0" smtClean="0"/>
              <a:t>to grab the Flickr RSS</a:t>
            </a:r>
            <a:endParaRPr lang="en-US" dirty="0" smtClean="0"/>
          </a:p>
          <a:p>
            <a:r>
              <a:rPr lang="en-US" dirty="0" smtClean="0"/>
              <a:t>Modify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MainPage.xaml</a:t>
            </a:r>
            <a:r>
              <a:rPr lang="en-US" dirty="0" smtClean="0"/>
              <a:t> to display feed</a:t>
            </a:r>
            <a:endParaRPr lang="en-US" baseline="0" dirty="0" smtClean="0"/>
          </a:p>
          <a:p>
            <a:r>
              <a:rPr lang="en-US" baseline="0" dirty="0" smtClean="0"/>
              <a:t>Add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DetailsPage.xaml</a:t>
            </a:r>
            <a:r>
              <a:rPr lang="en-US" dirty="0" smtClean="0"/>
              <a:t> to display selected image</a:t>
            </a:r>
          </a:p>
          <a:p>
            <a:pPr lvl="1"/>
            <a:r>
              <a:rPr lang="en-US" dirty="0" smtClean="0"/>
              <a:t>Handle the Back button</a:t>
            </a:r>
          </a:p>
          <a:p>
            <a:r>
              <a:rPr lang="en-US" dirty="0" smtClean="0"/>
              <a:t>Add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BottomAppBar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with Refresh button</a:t>
            </a:r>
          </a:p>
          <a:p>
            <a:pPr lvl="1"/>
            <a:r>
              <a:rPr lang="en-US" dirty="0" smtClean="0"/>
              <a:t>Phone icons </a:t>
            </a:r>
            <a:r>
              <a:rPr lang="en-US" dirty="0"/>
              <a:t>located </a:t>
            </a:r>
            <a:r>
              <a:rPr lang="en-US" dirty="0" smtClean="0"/>
              <a:t>at:</a:t>
            </a:r>
          </a:p>
          <a:p>
            <a:pPr lvl="2"/>
            <a:r>
              <a:rPr lang="en-US" dirty="0" smtClean="0"/>
              <a:t>C</a:t>
            </a:r>
            <a:r>
              <a:rPr lang="en-US" dirty="0"/>
              <a:t>:\Program Files (x86)\Microsoft SDKs\Windows </a:t>
            </a:r>
            <a:r>
              <a:rPr lang="en-US" dirty="0" smtClean="0"/>
              <a:t>Phone\v8.1\Icons</a:t>
            </a:r>
          </a:p>
          <a:p>
            <a:pPr lvl="1"/>
            <a:r>
              <a:rPr lang="en-US" dirty="0" smtClean="0"/>
              <a:t>Or use built-in icons!</a:t>
            </a:r>
          </a:p>
        </p:txBody>
      </p:sp>
    </p:spTree>
    <p:extLst>
      <p:ext uri="{BB962C8B-B14F-4D97-AF65-F5344CB8AC3E}">
        <p14:creationId xmlns:p14="http://schemas.microsoft.com/office/powerpoint/2010/main" val="233480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Styles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ways to do this, here’s one!</a:t>
            </a:r>
          </a:p>
          <a:p>
            <a:r>
              <a:rPr lang="en-US" dirty="0" smtClean="0"/>
              <a:t>Create resource dictionary in shared </a:t>
            </a:r>
            <a:r>
              <a:rPr lang="en-US" dirty="0" err="1" smtClean="0"/>
              <a:t>App.xaml</a:t>
            </a:r>
            <a:r>
              <a:rPr lang="en-US" dirty="0" smtClean="0"/>
              <a:t> pointing to a file or files in the separate projects</a:t>
            </a:r>
          </a:p>
          <a:p>
            <a:r>
              <a:rPr lang="en-US" dirty="0" smtClean="0"/>
              <a:t>Use named style in shared XAML</a:t>
            </a:r>
          </a:p>
          <a:p>
            <a:r>
              <a:rPr lang="en-US" dirty="0" smtClean="0"/>
              <a:t>In each platform’s style definitions, use what’s appropriate</a:t>
            </a:r>
          </a:p>
        </p:txBody>
      </p:sp>
    </p:spTree>
    <p:extLst>
      <p:ext uri="{BB962C8B-B14F-4D97-AF65-F5344CB8AC3E}">
        <p14:creationId xmlns:p14="http://schemas.microsoft.com/office/powerpoint/2010/main" val="345034756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DataTransferManager.GetForCurrentView</a:t>
            </a:r>
            <a:r>
              <a:rPr lang="en-US" dirty="0" smtClean="0"/>
              <a:t> to cache the DTM</a:t>
            </a:r>
          </a:p>
          <a:p>
            <a:r>
              <a:rPr lang="en-US" dirty="0"/>
              <a:t>Hook/unhook the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DataTransferManager.DataRequested</a:t>
            </a:r>
            <a:r>
              <a:rPr lang="en-US" dirty="0"/>
              <a:t> event</a:t>
            </a:r>
          </a:p>
          <a:p>
            <a:r>
              <a:rPr lang="en-US" dirty="0" smtClean="0"/>
              <a:t>Display the UI with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DataTransferManager.ShowShareUI</a:t>
            </a:r>
            <a:r>
              <a:rPr lang="en-US" dirty="0" smtClean="0"/>
              <a:t> call</a:t>
            </a:r>
          </a:p>
          <a:p>
            <a:r>
              <a:rPr lang="en-US" dirty="0" smtClean="0"/>
              <a:t>Share data when the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DataRequested</a:t>
            </a:r>
            <a:r>
              <a:rPr lang="en-US" dirty="0" smtClean="0"/>
              <a:t> event is called</a:t>
            </a:r>
          </a:p>
          <a:p>
            <a:r>
              <a:rPr lang="en-US" dirty="0" smtClean="0"/>
              <a:t>Get a deferral if calling </a:t>
            </a:r>
            <a:r>
              <a:rPr lang="en-US" dirty="0" err="1" smtClean="0"/>
              <a:t>async</a:t>
            </a:r>
            <a:r>
              <a:rPr lang="en-US" dirty="0" smtClean="0"/>
              <a:t> code</a:t>
            </a:r>
          </a:p>
          <a:p>
            <a:pPr lvl="1"/>
            <a:r>
              <a:rPr lang="en-US" dirty="0" smtClean="0"/>
              <a:t>Use a try/catch/finally to ensure the deferral is completed!</a:t>
            </a:r>
          </a:p>
        </p:txBody>
      </p:sp>
    </p:spTree>
    <p:extLst>
      <p:ext uri="{BB962C8B-B14F-4D97-AF65-F5344CB8AC3E}">
        <p14:creationId xmlns:p14="http://schemas.microsoft.com/office/powerpoint/2010/main" val="230953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to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Windows.Media.SpeechSynthesis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SpeechSynthesizer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SynthesizeTextToStream</a:t>
            </a:r>
            <a:r>
              <a:rPr lang="en-US" dirty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method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lay the stream using a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MediaElement</a:t>
            </a:r>
            <a:endParaRPr lang="en-US" dirty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/>
              <a:t>Supports multiple voices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AllVoices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collection contains all available voices</a:t>
            </a:r>
          </a:p>
          <a:p>
            <a:r>
              <a:rPr lang="en-US" dirty="0" smtClean="0"/>
              <a:t>Supports SSML (Speech Synthesis Markup Language)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52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Speech to Text (Phone Only)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Windows.Phone.Speech.Recognition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Add the </a:t>
            </a:r>
            <a:r>
              <a:rPr lang="en-US" sz="3100" b="1" dirty="0"/>
              <a:t>Microphone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capability to the application manifest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SpeechRecognizer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Set the appropriate properties</a:t>
            </a:r>
          </a:p>
          <a:p>
            <a:pPr lvl="1"/>
            <a:r>
              <a:rPr lang="en-US" dirty="0" smtClean="0"/>
              <a:t>Call </a:t>
            </a:r>
            <a:r>
              <a:rPr lang="en-US" sz="2900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CompileConstraintsAsync</a:t>
            </a:r>
            <a:r>
              <a:rPr lang="en-US" dirty="0" smtClean="0"/>
              <a:t> (even if you have none!)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RecognizeWithUIAsync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Use grammars and word lists to increase accuracy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SpeechRecognizer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to eliminate the 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90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SDK/Tooling </a:t>
            </a:r>
            <a:r>
              <a:rPr lang="en-US" dirty="0" smtClean="0"/>
              <a:t>Info</a:t>
            </a:r>
          </a:p>
          <a:p>
            <a:r>
              <a:rPr lang="en-US" dirty="0" smtClean="0"/>
              <a:t>Create an application</a:t>
            </a:r>
          </a:p>
          <a:p>
            <a:r>
              <a:rPr lang="en-US" dirty="0" smtClean="0"/>
              <a:t>Discuss </a:t>
            </a:r>
            <a:r>
              <a:rPr lang="en-US" smtClean="0"/>
              <a:t>publication </a:t>
            </a:r>
            <a:r>
              <a:rPr lang="en-US" smtClean="0"/>
              <a:t>procedure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7465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Cortana Integration (Phone Only)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Setup a Voice Command Definition (VCD) file</a:t>
            </a:r>
          </a:p>
          <a:p>
            <a:pPr lvl="1"/>
            <a:r>
              <a:rPr lang="en-US" dirty="0" smtClean="0"/>
              <a:t>Add -&gt; New Item -&gt; Voice Command Definition</a:t>
            </a:r>
          </a:p>
          <a:p>
            <a:r>
              <a:rPr lang="en-US" dirty="0" smtClean="0"/>
              <a:t>Add the </a:t>
            </a:r>
            <a:r>
              <a:rPr lang="en-US" b="1" dirty="0" smtClean="0"/>
              <a:t>Microphone</a:t>
            </a:r>
            <a:r>
              <a:rPr lang="en-US" dirty="0" smtClean="0"/>
              <a:t> capability</a:t>
            </a:r>
          </a:p>
          <a:p>
            <a:r>
              <a:rPr lang="en-US" dirty="0" smtClean="0"/>
              <a:t>Include </a:t>
            </a:r>
            <a:r>
              <a:rPr lang="en-US" dirty="0"/>
              <a:t>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Windows.Media.SpeechRecognition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/>
              <a:t>namespace</a:t>
            </a:r>
          </a:p>
          <a:p>
            <a:r>
              <a:rPr lang="en-US" dirty="0" smtClean="0"/>
              <a:t>Install the VCD </a:t>
            </a:r>
            <a:r>
              <a:rPr lang="en-US" dirty="0"/>
              <a:t>file with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VoiceCommandManager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.</a:t>
            </a:r>
            <a:b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</a:b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InstallCommandSetsFromFileAsync</a:t>
            </a:r>
            <a:endParaRPr lang="en-US" dirty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cs typeface="Consolas" pitchFamily="49" charset="0"/>
              </a:rPr>
              <a:t>Handle </a:t>
            </a:r>
            <a:r>
              <a:rPr lang="en-US" dirty="0">
                <a:cs typeface="Consolas" pitchFamily="49" charset="0"/>
              </a:rPr>
              <a:t>command via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OnActivated</a:t>
            </a:r>
            <a:endParaRPr lang="en-US" dirty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>
                <a:cs typeface="Consolas" pitchFamily="49" charset="0"/>
              </a:rPr>
              <a:t>Check </a:t>
            </a:r>
            <a:r>
              <a:rPr lang="en-US" sz="2900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args.Kind</a:t>
            </a:r>
            <a:r>
              <a:rPr lang="en-US" dirty="0" smtClean="0">
                <a:cs typeface="Consolas" pitchFamily="49" charset="0"/>
              </a:rPr>
              <a:t> to determine if this is a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VoiceCommand</a:t>
            </a:r>
            <a:endParaRPr lang="en-US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dirty="0">
                <a:cs typeface="Consolas" pitchFamily="49" charset="0"/>
              </a:rPr>
              <a:t>Use the </a:t>
            </a:r>
            <a:r>
              <a:rPr lang="en-US" sz="2900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</a:t>
            </a:r>
            <a:r>
              <a:rPr lang="en-US" dirty="0">
                <a:cs typeface="Consolas" pitchFamily="49" charset="0"/>
              </a:rPr>
              <a:t> property to get the full spoken text</a:t>
            </a:r>
          </a:p>
          <a:p>
            <a:pPr lvl="1"/>
            <a:r>
              <a:rPr lang="en-US" dirty="0" smtClean="0">
                <a:cs typeface="Consolas" pitchFamily="49" charset="0"/>
              </a:rPr>
              <a:t>Use the </a:t>
            </a:r>
            <a:r>
              <a:rPr lang="en-US" sz="2900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RulePath</a:t>
            </a:r>
            <a:r>
              <a:rPr lang="en-US" dirty="0" smtClean="0">
                <a:cs typeface="Consolas" pitchFamily="49" charset="0"/>
              </a:rPr>
              <a:t> to get the command spoken</a:t>
            </a:r>
          </a:p>
          <a:p>
            <a:pPr lvl="1"/>
            <a:r>
              <a:rPr lang="en-US" dirty="0" smtClean="0">
                <a:cs typeface="Consolas" pitchFamily="49" charset="0"/>
              </a:rPr>
              <a:t>Use the </a:t>
            </a:r>
            <a:r>
              <a:rPr lang="en-US" sz="2900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SemanticInterpretation</a:t>
            </a:r>
            <a:r>
              <a:rPr lang="en-US" dirty="0" smtClean="0">
                <a:cs typeface="Consolas" pitchFamily="49" charset="0"/>
              </a:rPr>
              <a:t> to get </a:t>
            </a:r>
            <a:r>
              <a:rPr lang="en-US" dirty="0" err="1" smtClean="0">
                <a:cs typeface="Consolas" pitchFamily="49" charset="0"/>
              </a:rPr>
              <a:t>token’ed</a:t>
            </a:r>
            <a:r>
              <a:rPr lang="en-US" dirty="0" smtClean="0">
                <a:cs typeface="Consolas" pitchFamily="49" charset="0"/>
              </a:rPr>
              <a:t> words</a:t>
            </a:r>
          </a:p>
        </p:txBody>
      </p:sp>
    </p:spTree>
    <p:extLst>
      <p:ext uri="{BB962C8B-B14F-4D97-AF65-F5344CB8AC3E}">
        <p14:creationId xmlns:p14="http://schemas.microsoft.com/office/powerpoint/2010/main" val="177375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Separate UIs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create a more defined experience, separate UI elements into User Controls and use in separate pages in each 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98779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4" y="98823"/>
            <a:ext cx="7586848" cy="89296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Additional Developer Tools &amp;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Developer Power Tools for Windows Phone</a:t>
            </a:r>
          </a:p>
          <a:p>
            <a:pPr lvl="1"/>
            <a:r>
              <a:rPr lang="en-US" dirty="0" smtClean="0"/>
              <a:t>Tools -&gt; Windows Phone 8.1</a:t>
            </a:r>
          </a:p>
          <a:p>
            <a:pPr lvl="1"/>
            <a:r>
              <a:rPr lang="en-US" dirty="0" smtClean="0"/>
              <a:t>Requires package install on device, built into emulator</a:t>
            </a:r>
          </a:p>
          <a:p>
            <a:r>
              <a:rPr lang="en-US" dirty="0" smtClean="0"/>
              <a:t>Performance and Diagnostics Hub</a:t>
            </a:r>
          </a:p>
          <a:p>
            <a:pPr lvl="1"/>
            <a:r>
              <a:rPr lang="en-US" dirty="0" smtClean="0"/>
              <a:t>Debug -&gt; Performance and Diagnostics</a:t>
            </a:r>
          </a:p>
        </p:txBody>
      </p:sp>
    </p:spTree>
    <p:extLst>
      <p:ext uri="{BB962C8B-B14F-4D97-AF65-F5344CB8AC3E}">
        <p14:creationId xmlns:p14="http://schemas.microsoft.com/office/powerpoint/2010/main" val="335055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Windows App Certification Kit (WACK)</a:t>
            </a:r>
          </a:p>
          <a:p>
            <a:pPr lvl="1"/>
            <a:r>
              <a:rPr lang="en-US" dirty="0" smtClean="0"/>
              <a:t>Pass this before uploading anything</a:t>
            </a:r>
          </a:p>
          <a:p>
            <a:pPr lvl="1"/>
            <a:r>
              <a:rPr lang="en-US" dirty="0" smtClean="0"/>
              <a:t>Find this on the Project menu</a:t>
            </a:r>
          </a:p>
          <a:p>
            <a:r>
              <a:rPr lang="en-US" dirty="0" smtClean="0"/>
              <a:t>The publishing portal is located at</a:t>
            </a:r>
            <a:br>
              <a:rPr lang="en-US" dirty="0" smtClean="0"/>
            </a:br>
            <a:r>
              <a:rPr lang="en-US" dirty="0" smtClean="0">
                <a:solidFill>
                  <a:srgbClr val="FFC000"/>
                </a:solidFill>
              </a:rPr>
              <a:t>http://dev.windows.com/</a:t>
            </a:r>
          </a:p>
          <a:p>
            <a:pPr lvl="1"/>
            <a:r>
              <a:rPr lang="en-US" i="1" dirty="0" smtClean="0">
                <a:solidFill>
                  <a:schemeClr val="tx1"/>
                </a:solidFill>
              </a:rPr>
              <a:t>Single registration gets you both </a:t>
            </a:r>
            <a:br>
              <a:rPr lang="en-US" i="1" dirty="0" smtClean="0">
                <a:solidFill>
                  <a:schemeClr val="tx1"/>
                </a:solidFill>
              </a:rPr>
            </a:br>
            <a:r>
              <a:rPr lang="en-US" i="1" dirty="0" smtClean="0">
                <a:solidFill>
                  <a:schemeClr val="tx1"/>
                </a:solidFill>
              </a:rPr>
              <a:t>Windows and Windows Phone Store!</a:t>
            </a:r>
          </a:p>
          <a:p>
            <a:r>
              <a:rPr lang="en-US" dirty="0" smtClean="0"/>
              <a:t>Set your App</a:t>
            </a:r>
            <a:r>
              <a:rPr lang="en-US" baseline="0" dirty="0" smtClean="0"/>
              <a:t> Info</a:t>
            </a:r>
          </a:p>
          <a:p>
            <a:pPr lvl="1"/>
            <a:r>
              <a:rPr lang="en-US" dirty="0" smtClean="0"/>
              <a:t>Alias, pricing, etc.</a:t>
            </a:r>
            <a:endParaRPr lang="en-US" baseline="0" dirty="0" smtClean="0"/>
          </a:p>
          <a:p>
            <a:r>
              <a:rPr lang="en-US" baseline="0" dirty="0" smtClean="0"/>
              <a:t>Upload Data</a:t>
            </a:r>
          </a:p>
          <a:p>
            <a:pPr lvl="1"/>
            <a:r>
              <a:rPr lang="en-US" dirty="0" smtClean="0"/>
              <a:t>Package</a:t>
            </a:r>
          </a:p>
          <a:p>
            <a:pPr lvl="1"/>
            <a:r>
              <a:rPr lang="en-US" dirty="0" smtClean="0"/>
              <a:t>Screen shots</a:t>
            </a:r>
          </a:p>
          <a:p>
            <a:r>
              <a:rPr lang="en-US" dirty="0" smtClean="0"/>
              <a:t>Wait a few hours/day, and, assuming it passed certification, it will appear in the store!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0659" y="1541241"/>
            <a:ext cx="3391397" cy="243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04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App Studio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 and test an app in your browser with a simple drag-and-drop environment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</a:t>
            </a:r>
            <a:r>
              <a:rPr lang="en-US" dirty="0">
                <a:solidFill>
                  <a:srgbClr val="FFC000"/>
                </a:solidFill>
              </a:rPr>
              <a:t>://appstudio.windows.com/</a:t>
            </a:r>
          </a:p>
        </p:txBody>
      </p:sp>
    </p:spTree>
    <p:extLst>
      <p:ext uri="{BB962C8B-B14F-4D97-AF65-F5344CB8AC3E}">
        <p14:creationId xmlns:p14="http://schemas.microsoft.com/office/powerpoint/2010/main" val="167070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Windows Universal Apps get you up and running with a Phone and Store app while sharing both UI and backend code</a:t>
            </a:r>
            <a:r>
              <a:rPr lang="en-US" dirty="0"/>
              <a:t>!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569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Me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http://www.brianpeek.com/</a:t>
            </a:r>
          </a:p>
          <a:p>
            <a:r>
              <a:rPr lang="en-US" dirty="0" smtClean="0"/>
              <a:t>Windows Store/Phone Developer Portal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http://dev.windows.com/</a:t>
            </a:r>
          </a:p>
          <a:p>
            <a:r>
              <a:rPr lang="en-US" dirty="0" smtClean="0"/>
              <a:t>Universal Apps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http://bit.ly/WinUniversal</a:t>
            </a:r>
          </a:p>
          <a:p>
            <a:r>
              <a:rPr lang="en-US" dirty="0" smtClean="0"/>
              <a:t>What’s New in Windows Phone 8.1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</a:t>
            </a:r>
            <a:r>
              <a:rPr lang="en-US" dirty="0" smtClean="0">
                <a:solidFill>
                  <a:srgbClr val="FFC000"/>
                </a:solidFill>
              </a:rPr>
              <a:t>bit.ly/WP81New</a:t>
            </a:r>
          </a:p>
        </p:txBody>
      </p:sp>
    </p:spTree>
    <p:extLst>
      <p:ext uri="{BB962C8B-B14F-4D97-AF65-F5344CB8AC3E}">
        <p14:creationId xmlns:p14="http://schemas.microsoft.com/office/powerpoint/2010/main" val="272138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FFC000"/>
                </a:solidFill>
              </a:rPr>
              <a:t>http</a:t>
            </a:r>
            <a:r>
              <a:rPr lang="en-US" sz="4000" dirty="0">
                <a:solidFill>
                  <a:srgbClr val="FFC000"/>
                </a:solidFill>
              </a:rPr>
              <a:t>://</a:t>
            </a:r>
            <a:r>
              <a:rPr lang="en-US" sz="4000" dirty="0" smtClean="0">
                <a:solidFill>
                  <a:srgbClr val="FFC000"/>
                </a:solidFill>
              </a:rPr>
              <a:t>dev.windows.com</a:t>
            </a:r>
            <a:r>
              <a:rPr lang="en-US" sz="4000" dirty="0">
                <a:solidFill>
                  <a:srgbClr val="FFC000"/>
                </a:solidFill>
              </a:rPr>
              <a:t>/</a:t>
            </a:r>
            <a:endParaRPr lang="en-US" sz="4000" b="1" dirty="0" smtClean="0">
              <a:solidFill>
                <a:srgbClr val="FFC000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Develop for free with Visual Studio Community 2013</a:t>
            </a:r>
          </a:p>
          <a:p>
            <a:r>
              <a:rPr lang="en-US" dirty="0" smtClean="0"/>
              <a:t>If you have Visual Studio Pro/Premium/Ultimate, install Update 4 (though Update 2 or later will do)</a:t>
            </a:r>
          </a:p>
          <a:p>
            <a:r>
              <a:rPr lang="en-US" dirty="0" smtClean="0"/>
              <a:t>System Requirements for Phone development</a:t>
            </a:r>
          </a:p>
          <a:p>
            <a:pPr lvl="1"/>
            <a:r>
              <a:rPr lang="en-US" dirty="0" smtClean="0"/>
              <a:t>Base SDK (on device development)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Windows 8.1 x64</a:t>
            </a:r>
          </a:p>
          <a:p>
            <a:pPr lvl="1"/>
            <a:r>
              <a:rPr lang="en-US" dirty="0" smtClean="0"/>
              <a:t>Emulator (uses Hyper-V)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Windows 8.1 Pro x64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Processor that supports Second Level Address Translation (SLAT), which is required for Hyper-V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If you can’t support this, you can still build apps and debug on device</a:t>
            </a:r>
          </a:p>
        </p:txBody>
      </p:sp>
    </p:spTree>
    <p:extLst>
      <p:ext uri="{BB962C8B-B14F-4D97-AF65-F5344CB8AC3E}">
        <p14:creationId xmlns:p14="http://schemas.microsoft.com/office/powerpoint/2010/main" val="371123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Silverlight vs. Win(P)RT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Silverlight is the existing model from WP8</a:t>
            </a:r>
          </a:p>
          <a:p>
            <a:pPr lvl="1"/>
            <a:r>
              <a:rPr lang="en-US" dirty="0" smtClean="0"/>
              <a:t>Easy migration from WP8 to WP81</a:t>
            </a:r>
          </a:p>
          <a:p>
            <a:pPr lvl="1"/>
            <a:r>
              <a:rPr lang="en-US" dirty="0" smtClean="0"/>
              <a:t>XAML remains identical</a:t>
            </a:r>
          </a:p>
          <a:p>
            <a:r>
              <a:rPr lang="en-US" dirty="0" smtClean="0"/>
              <a:t>Windows Runtime is the new model</a:t>
            </a:r>
          </a:p>
          <a:p>
            <a:pPr lvl="1"/>
            <a:r>
              <a:rPr lang="en-US" dirty="0" smtClean="0"/>
              <a:t>Shareable XAML with Windows Store apps</a:t>
            </a:r>
          </a:p>
          <a:p>
            <a:pPr lvl="1"/>
            <a:r>
              <a:rPr lang="en-US" dirty="0" smtClean="0"/>
              <a:t>Convergence of APIs with Windows Store apps</a:t>
            </a:r>
          </a:p>
          <a:p>
            <a:r>
              <a:rPr lang="en-US" dirty="0" smtClean="0"/>
              <a:t>Universal Apps</a:t>
            </a:r>
          </a:p>
          <a:p>
            <a:pPr lvl="1"/>
            <a:r>
              <a:rPr lang="en-US" dirty="0" smtClean="0"/>
              <a:t>Share code across Windows Phone and Windows Store from the start</a:t>
            </a:r>
          </a:p>
          <a:p>
            <a:r>
              <a:rPr lang="en-US" dirty="0" smtClean="0"/>
              <a:t>No real reason to change from Silverlight to WinRT/Store unless you want to share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62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Universal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This creates a Windows Store and Shared project</a:t>
            </a:r>
          </a:p>
          <a:p>
            <a:r>
              <a:rPr lang="en-US" dirty="0" smtClean="0"/>
              <a:t>Starting from Windows Phone, by default, nothing is Shared</a:t>
            </a:r>
          </a:p>
          <a:p>
            <a:r>
              <a:rPr lang="en-US" dirty="0" smtClean="0"/>
              <a:t>Drag/drop shared items to the Shared project</a:t>
            </a:r>
          </a:p>
          <a:p>
            <a:r>
              <a:rPr lang="en-US" dirty="0" smtClean="0"/>
              <a:t>Even UI is shareable, though you’ll likely want to style differently between apps</a:t>
            </a:r>
          </a:p>
          <a:p>
            <a:r>
              <a:rPr lang="en-US" dirty="0" smtClean="0"/>
              <a:t>Not 100% of code will be shareable, but you can use #if statements to conditionally compile</a:t>
            </a:r>
          </a:p>
          <a:p>
            <a:pPr lvl="1"/>
            <a:r>
              <a:rPr lang="en-US" dirty="0" smtClean="0"/>
              <a:t>WINDOWS_APP</a:t>
            </a:r>
          </a:p>
          <a:p>
            <a:pPr lvl="1"/>
            <a:r>
              <a:rPr lang="en-US" dirty="0" smtClean="0"/>
              <a:t>WINDOWS_PHONE_APP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43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Areas of Convergence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 model and life cycle</a:t>
            </a:r>
          </a:p>
          <a:p>
            <a:pPr lvl="1"/>
            <a:r>
              <a:rPr lang="en-US" dirty="0" smtClean="0"/>
              <a:t>Same set of events to handle launch/suspend/etc.</a:t>
            </a:r>
          </a:p>
          <a:p>
            <a:r>
              <a:rPr lang="en-US" dirty="0" smtClean="0"/>
              <a:t>Manifest, build, deployment</a:t>
            </a:r>
          </a:p>
          <a:p>
            <a:pPr lvl="1"/>
            <a:r>
              <a:rPr lang="en-US" dirty="0" smtClean="0"/>
              <a:t>Same .</a:t>
            </a:r>
            <a:r>
              <a:rPr lang="en-US" dirty="0" err="1" smtClean="0"/>
              <a:t>appx</a:t>
            </a:r>
            <a:r>
              <a:rPr lang="en-US" dirty="0" smtClean="0"/>
              <a:t> bundle, same application manifest</a:t>
            </a:r>
          </a:p>
          <a:p>
            <a:r>
              <a:rPr lang="en-US" dirty="0" smtClean="0"/>
              <a:t>XAML</a:t>
            </a:r>
          </a:p>
          <a:p>
            <a:pPr lvl="1"/>
            <a:r>
              <a:rPr lang="en-US" dirty="0" smtClean="0"/>
              <a:t>Same XAML engine as Windows Store with many of the built-in controls designed to layout properly based on the form factor/screen size</a:t>
            </a:r>
          </a:p>
        </p:txBody>
      </p:sp>
    </p:spTree>
    <p:extLst>
      <p:ext uri="{BB962C8B-B14F-4D97-AF65-F5344CB8AC3E}">
        <p14:creationId xmlns:p14="http://schemas.microsoft.com/office/powerpoint/2010/main" val="243449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4" y="179508"/>
            <a:ext cx="7369175" cy="892969"/>
          </a:xfrm>
        </p:spPr>
        <p:txBody>
          <a:bodyPr/>
          <a:lstStyle/>
          <a:p>
            <a:r>
              <a:rPr lang="en-US" dirty="0" smtClean="0"/>
              <a:t>Adding Windows 8.1 App to Existing Phone 8.1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Right-click, select Add Windows 8.1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0" y="1733550"/>
            <a:ext cx="4191000" cy="329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19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4" y="179507"/>
            <a:ext cx="7369175" cy="892969"/>
          </a:xfrm>
        </p:spPr>
        <p:txBody>
          <a:bodyPr/>
          <a:lstStyle/>
          <a:p>
            <a:r>
              <a:rPr lang="en-US" dirty="0" smtClean="0"/>
              <a:t>Adding Windows Phone 8.1 App to Existing Windows 8.1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Right-click, select Add Windows Phone 8.1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1739" y="1942010"/>
            <a:ext cx="3945924" cy="295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96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4" y="166062"/>
            <a:ext cx="7369175" cy="892969"/>
          </a:xfrm>
        </p:spPr>
        <p:txBody>
          <a:bodyPr>
            <a:noAutofit/>
          </a:bodyPr>
          <a:lstStyle/>
          <a:p>
            <a:r>
              <a:rPr lang="en-US" dirty="0" smtClean="0"/>
              <a:t>Features </a:t>
            </a:r>
            <a:r>
              <a:rPr lang="en-US" dirty="0"/>
              <a:t>Unavailable in </a:t>
            </a:r>
            <a:r>
              <a:rPr lang="en-US" dirty="0" smtClean="0"/>
              <a:t>WinRT Phone Apps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    </a:t>
            </a:r>
            <a:r>
              <a:rPr lang="en-US" dirty="0"/>
              <a:t>Clipboard</a:t>
            </a:r>
          </a:p>
          <a:p>
            <a:r>
              <a:rPr lang="en-US" dirty="0"/>
              <a:t>    Lock screen background provider</a:t>
            </a:r>
          </a:p>
          <a:p>
            <a:r>
              <a:rPr lang="en-US" dirty="0"/>
              <a:t>    Ringtone provider</a:t>
            </a:r>
          </a:p>
          <a:p>
            <a:r>
              <a:rPr lang="en-US" dirty="0"/>
              <a:t>    Alarms and reminders</a:t>
            </a:r>
          </a:p>
          <a:p>
            <a:r>
              <a:rPr lang="en-US" dirty="0"/>
              <a:t>    Lens apps</a:t>
            </a:r>
          </a:p>
          <a:p>
            <a:r>
              <a:rPr lang="en-US" dirty="0"/>
              <a:t>    Photos extensibility</a:t>
            </a:r>
          </a:p>
          <a:p>
            <a:r>
              <a:rPr lang="en-US" dirty="0"/>
              <a:t>    VoIP apps</a:t>
            </a:r>
          </a:p>
          <a:p>
            <a:r>
              <a:rPr lang="en-US" dirty="0"/>
              <a:t>    Search Extras</a:t>
            </a:r>
          </a:p>
          <a:p>
            <a:r>
              <a:rPr lang="en-US" dirty="0"/>
              <a:t>    </a:t>
            </a:r>
            <a:r>
              <a:rPr lang="en-US" dirty="0" err="1"/>
              <a:t>SoundEffect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46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Orlando 2013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SharePoint Live! Orlando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SharePoint Live! Orlando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ePoint Live! Orlando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3258</TotalTime>
  <Words>1369</Words>
  <Application>Microsoft Office PowerPoint</Application>
  <PresentationFormat>On-screen Show (16:9)</PresentationFormat>
  <Paragraphs>259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Arial Black</vt:lpstr>
      <vt:lpstr>Consolas</vt:lpstr>
      <vt:lpstr>Franklin Gothic Medium</vt:lpstr>
      <vt:lpstr>Lucida Console</vt:lpstr>
      <vt:lpstr>Times</vt:lpstr>
      <vt:lpstr>Times New Roman</vt:lpstr>
      <vt:lpstr>Visual Studio Live! Orlando 2013</vt:lpstr>
      <vt:lpstr>PowerPoint Presentation</vt:lpstr>
      <vt:lpstr>Agenda</vt:lpstr>
      <vt:lpstr>Tools</vt:lpstr>
      <vt:lpstr>Silverlight vs. Win(P)RT</vt:lpstr>
      <vt:lpstr>Universal App</vt:lpstr>
      <vt:lpstr>Areas of Convergence</vt:lpstr>
      <vt:lpstr>Adding Windows 8.1 App to Existing Phone 8.1 Project</vt:lpstr>
      <vt:lpstr>Adding Windows Phone 8.1 App to Existing Windows 8.1 Project</vt:lpstr>
      <vt:lpstr>Features Unavailable in WinRT Phone Apps</vt:lpstr>
      <vt:lpstr>Creating a New Project</vt:lpstr>
      <vt:lpstr>Project Context Switcher</vt:lpstr>
      <vt:lpstr>Device Switcher</vt:lpstr>
      <vt:lpstr>Example</vt:lpstr>
      <vt:lpstr>Building a New App</vt:lpstr>
      <vt:lpstr>Grab the RSS and Display</vt:lpstr>
      <vt:lpstr>Styles</vt:lpstr>
      <vt:lpstr>Share</vt:lpstr>
      <vt:lpstr>Text to Speech</vt:lpstr>
      <vt:lpstr>Speech to Text (Phone Only)</vt:lpstr>
      <vt:lpstr>Cortana Integration (Phone Only)</vt:lpstr>
      <vt:lpstr>Separate UIs</vt:lpstr>
      <vt:lpstr>Additional Developer Tools &amp; Features</vt:lpstr>
      <vt:lpstr>Publishing</vt:lpstr>
      <vt:lpstr>Windows App Studio</vt:lpstr>
      <vt:lpstr>Conclusion</vt:lpstr>
      <vt:lpstr>Resources</vt:lpstr>
    </vt:vector>
  </TitlesOfParts>
  <Company>1105 Media,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B. Sutton</dc:creator>
  <cp:lastModifiedBy>Brian Peek</cp:lastModifiedBy>
  <cp:revision>155</cp:revision>
  <cp:lastPrinted>2014-11-18T03:45:10Z</cp:lastPrinted>
  <dcterms:created xsi:type="dcterms:W3CDTF">2004-06-15T18:50:25Z</dcterms:created>
  <dcterms:modified xsi:type="dcterms:W3CDTF">2014-11-20T03:59:08Z</dcterms:modified>
</cp:coreProperties>
</file>