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61" r:id="rId3"/>
    <p:sldId id="262" r:id="rId4"/>
    <p:sldId id="263" r:id="rId5"/>
    <p:sldId id="264" r:id="rId6"/>
    <p:sldId id="265" r:id="rId7"/>
    <p:sldId id="266" r:id="rId8"/>
    <p:sldId id="274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81395" autoAdjust="0"/>
  </p:normalViewPr>
  <p:slideViewPr>
    <p:cSldViewPr>
      <p:cViewPr varScale="1">
        <p:scale>
          <a:sx n="142" d="100"/>
          <a:sy n="142" d="100"/>
        </p:scale>
        <p:origin x="720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80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z="1300" b="1" dirty="0" smtClean="0">
                <a:latin typeface="Arial" pitchFamily="34" charset="0"/>
                <a:cs typeface="Arial" pitchFamily="34" charset="0"/>
              </a:rPr>
              <a:t>Live! 360 DEV Las Vegas 2014</a:t>
            </a:r>
            <a:endParaRPr lang="en-US" sz="13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562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43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2ECFD-0169-4599-A79A-8C44AB4A932C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26DE0-BACA-4EA0-B73F-CC7DC1D7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38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665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677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587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22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350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Live! 360 DEV Las Vegas 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8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7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ive! 3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5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9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07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25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7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5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0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7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2641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0" y="2073275"/>
            <a:ext cx="7343775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sz="4000" b="1" dirty="0" smtClean="0">
                <a:solidFill>
                  <a:srgbClr val="FFFF00"/>
                </a:solidFill>
              </a:rPr>
              <a:t>Performance and Diagnostics Hub in Visual Studio 2013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-76200" y="4781550"/>
            <a:ext cx="23632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sz="2000" dirty="0">
                <a:latin typeface="Arial" charset="0"/>
              </a:rPr>
              <a:t>Level: </a:t>
            </a:r>
            <a:r>
              <a:rPr lang="en-US" sz="2000" dirty="0">
                <a:solidFill>
                  <a:srgbClr val="FFFF00"/>
                </a:solidFill>
                <a:latin typeface="Arial" charset="0"/>
              </a:rPr>
              <a:t>Intermediate</a:t>
            </a:r>
          </a:p>
          <a:p>
            <a:pPr algn="r"/>
            <a:endParaRPr lang="en-US" b="1" dirty="0">
              <a:latin typeface="Arial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00400" y="3097212"/>
            <a:ext cx="4810125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2400" b="1" dirty="0" err="1" smtClean="0">
                <a:solidFill>
                  <a:srgbClr val="FFFF00"/>
                </a:solidFill>
                <a:latin typeface="Arial" charset="0"/>
                <a:cs typeface="+mn-cs"/>
              </a:rPr>
              <a:t>Sr</a:t>
            </a:r>
            <a:r>
              <a:rPr lang="en-US" sz="2400" b="1" dirty="0" smtClean="0">
                <a:solidFill>
                  <a:srgbClr val="FFFF00"/>
                </a:solidFill>
                <a:latin typeface="Arial" charset="0"/>
                <a:cs typeface="+mn-cs"/>
              </a:rPr>
              <a:t> Program Manager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</a:rPr>
              <a:t>Microsoft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  <a:cs typeface="+mn-cs"/>
              </a:rPr>
              <a:t>Twitter: @BrianPeek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</a:rPr>
              <a:t>Email: brpeek@microsoft.com</a:t>
            </a:r>
            <a:endParaRPr lang="en-US" sz="2400" b="1" dirty="0">
              <a:solidFill>
                <a:srgbClr val="FFFF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18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Surprise!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3235"/>
            <a:ext cx="3581401" cy="3577828"/>
          </a:xfrm>
        </p:spPr>
        <p:txBody>
          <a:bodyPr/>
          <a:lstStyle/>
          <a:p>
            <a:r>
              <a:rPr lang="en-US" dirty="0" smtClean="0"/>
              <a:t>These tools are built into IE11</a:t>
            </a:r>
          </a:p>
          <a:p>
            <a:r>
              <a:rPr lang="en-US" dirty="0" smtClean="0"/>
              <a:t>Press F12!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1" y="651670"/>
            <a:ext cx="4893328" cy="403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06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XAML UI Responsiveness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 view of various XAML events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964" y="1654319"/>
            <a:ext cx="7072071" cy="310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53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Consumption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 view of CPU and network usage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731453"/>
            <a:ext cx="6858000" cy="300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45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CPU Sampling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CPU usage by method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934" y="1733550"/>
            <a:ext cx="6806132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03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these tools to create fast, fluid applications</a:t>
            </a:r>
            <a:r>
              <a:rPr lang="en-US" dirty="0"/>
              <a:t> </a:t>
            </a:r>
            <a:r>
              <a:rPr lang="en-US" dirty="0" smtClean="0"/>
              <a:t>and websites</a:t>
            </a:r>
          </a:p>
          <a:p>
            <a:r>
              <a:rPr lang="en-US" dirty="0" smtClean="0"/>
              <a:t>Don’t forget that the JavaScript tools live in IE11!</a:t>
            </a:r>
          </a:p>
        </p:txBody>
      </p:sp>
    </p:spTree>
    <p:extLst>
      <p:ext uri="{BB962C8B-B14F-4D97-AF65-F5344CB8AC3E}">
        <p14:creationId xmlns:p14="http://schemas.microsoft.com/office/powerpoint/2010/main" val="116259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http://www.brianpeek.com/</a:t>
            </a:r>
          </a:p>
          <a:p>
            <a:r>
              <a:rPr lang="en-US" dirty="0" smtClean="0"/>
              <a:t>More Information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http://bit.ly/PerfDiagHub</a:t>
            </a:r>
          </a:p>
          <a:p>
            <a:endParaRPr lang="en-US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98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aseline="0" dirty="0" smtClean="0"/>
              <a:t>Overview of the hub</a:t>
            </a:r>
          </a:p>
          <a:p>
            <a:r>
              <a:rPr lang="en-US" baseline="0" dirty="0" smtClean="0"/>
              <a:t>Examples and how to use it</a:t>
            </a:r>
          </a:p>
        </p:txBody>
      </p:sp>
    </p:spTree>
    <p:extLst>
      <p:ext uri="{BB962C8B-B14F-4D97-AF65-F5344CB8AC3E}">
        <p14:creationId xmlns:p14="http://schemas.microsoft.com/office/powerpoint/2010/main" val="212408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It?</a:t>
            </a:r>
            <a:endParaRPr lang="en-US" dirty="0"/>
          </a:p>
        </p:txBody>
      </p:sp>
      <p:pic>
        <p:nvPicPr>
          <p:cNvPr id="5" name="Picture 2" descr="http://blogs.msdn.com/cfs-filesystemfile.ashx/__key/communityserver-blogs-components-weblogfiles/00-00-00-45-92-metablogapi/1663.DebugMenu_5F00_055757DB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4" y="1117459"/>
            <a:ext cx="3155013" cy="170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blogs.msdn.com/cfs-filesystemfile.ashx/__key/communityserver-blogs-components-weblogfiles/00-00-00-45-92-metablogapi/6607.DiagnosticsHub_5F00_7238BBD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777" y="1117459"/>
            <a:ext cx="5509928" cy="357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57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What Tools</a:t>
            </a:r>
            <a:r>
              <a:rPr lang="en-US" baseline="0" dirty="0" smtClean="0"/>
              <a:t> Exist?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JavaScript Memory</a:t>
            </a:r>
          </a:p>
          <a:p>
            <a:pPr lvl="1"/>
            <a:r>
              <a:rPr lang="en-US" dirty="0" smtClean="0"/>
              <a:t>Understand memory usage and find leaks in Windows Store JS apps</a:t>
            </a:r>
          </a:p>
          <a:p>
            <a:r>
              <a:rPr lang="en-US" dirty="0" smtClean="0"/>
              <a:t>HTML</a:t>
            </a:r>
            <a:r>
              <a:rPr lang="en-US" baseline="0" dirty="0" smtClean="0"/>
              <a:t> UI Responsiveness</a:t>
            </a:r>
          </a:p>
          <a:p>
            <a:pPr lvl="1"/>
            <a:r>
              <a:rPr lang="en-US" dirty="0" smtClean="0"/>
              <a:t>Isolate UI performance issues in Windows Store JS apps</a:t>
            </a:r>
            <a:endParaRPr lang="en-US" baseline="0" dirty="0" smtClean="0"/>
          </a:p>
          <a:p>
            <a:r>
              <a:rPr lang="en-US" baseline="0" dirty="0" smtClean="0"/>
              <a:t>XAML UI Responsiveness</a:t>
            </a:r>
          </a:p>
          <a:p>
            <a:pPr marL="763588" marR="0" lvl="1" indent="-225425" algn="l" defTabSz="8969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5000"/>
              </a:spcAft>
              <a:buClr>
                <a:srgbClr val="4682C7"/>
              </a:buClr>
              <a:buSzPct val="100000"/>
              <a:buFontTx/>
              <a:buChar char="–"/>
              <a:tabLst>
                <a:tab pos="1387475" algn="l"/>
                <a:tab pos="1706563" algn="l"/>
                <a:tab pos="2079625" algn="l"/>
              </a:tabLst>
              <a:defRPr/>
            </a:pPr>
            <a:r>
              <a:rPr lang="en-US" sz="2100" dirty="0" smtClean="0">
                <a:solidFill>
                  <a:srgbClr val="D4D4D4"/>
                </a:solidFill>
                <a:effectLst/>
                <a:latin typeface="+mn-lt"/>
              </a:rPr>
              <a:t>Isolate UI performance issues in Windows Store XAML apps</a:t>
            </a:r>
            <a:endParaRPr lang="en-US" baseline="0" dirty="0" smtClean="0"/>
          </a:p>
          <a:p>
            <a:r>
              <a:rPr lang="en-US" baseline="0" dirty="0" smtClean="0"/>
              <a:t>Energy Consumption</a:t>
            </a:r>
          </a:p>
          <a:p>
            <a:pPr lvl="1"/>
            <a:r>
              <a:rPr lang="en-US" baseline="0" dirty="0" smtClean="0"/>
              <a:t>Estimate energy usage</a:t>
            </a:r>
            <a:r>
              <a:rPr lang="en-US" dirty="0" smtClean="0"/>
              <a:t> by your app</a:t>
            </a:r>
            <a:endParaRPr lang="en-US" baseline="0" dirty="0" smtClean="0"/>
          </a:p>
          <a:p>
            <a:r>
              <a:rPr lang="en-US" dirty="0" smtClean="0"/>
              <a:t>CPU Sampling</a:t>
            </a:r>
          </a:p>
          <a:p>
            <a:pPr lvl="1"/>
            <a:r>
              <a:rPr lang="en-US" dirty="0" smtClean="0"/>
              <a:t>Collects data about .NET or C++ CPU usage</a:t>
            </a:r>
          </a:p>
          <a:p>
            <a:r>
              <a:rPr lang="en-US" dirty="0" smtClean="0"/>
              <a:t>JavaScript Profiler</a:t>
            </a:r>
          </a:p>
          <a:p>
            <a:pPr lvl="1"/>
            <a:r>
              <a:rPr lang="en-US" dirty="0" smtClean="0"/>
              <a:t>Uses instrumentation to collect timing information about JS function calls</a:t>
            </a:r>
          </a:p>
          <a:p>
            <a:r>
              <a:rPr lang="en-US" dirty="0" smtClean="0"/>
              <a:t>Performance Wizard</a:t>
            </a:r>
          </a:p>
          <a:p>
            <a:pPr lvl="1"/>
            <a:r>
              <a:rPr lang="en-US" dirty="0" smtClean="0"/>
              <a:t>Profiles desktop and server apps</a:t>
            </a:r>
          </a:p>
        </p:txBody>
      </p:sp>
    </p:spTree>
    <p:extLst>
      <p:ext uri="{BB962C8B-B14F-4D97-AF65-F5344CB8AC3E}">
        <p14:creationId xmlns:p14="http://schemas.microsoft.com/office/powerpoint/2010/main" val="155070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JavaScript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snapshot of memory usage at any point</a:t>
            </a:r>
          </a:p>
          <a:p>
            <a:r>
              <a:rPr lang="en-US" dirty="0" smtClean="0"/>
              <a:t>Compare against previous snapshots if available</a:t>
            </a:r>
          </a:p>
          <a:p>
            <a:r>
              <a:rPr lang="en-US" dirty="0" smtClean="0"/>
              <a:t>Shows memory usage by DOM, types, and roots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24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JavaScript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15" y="1014654"/>
            <a:ext cx="8871769" cy="360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2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HTML UI Responsiveness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Timeline view of HTML events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733550"/>
            <a:ext cx="6800850" cy="318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26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a </a:t>
            </a:r>
            <a:r>
              <a:rPr lang="en-US" dirty="0" err="1" smtClean="0">
                <a:solidFill>
                  <a:srgbClr val="FFC000"/>
                </a:solidFill>
              </a:rPr>
              <a:t>LoggingChannel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named </a:t>
            </a:r>
            <a:r>
              <a:rPr lang="en-US" dirty="0" err="1" smtClean="0">
                <a:solidFill>
                  <a:srgbClr val="FFC000"/>
                </a:solidFill>
              </a:rPr>
              <a:t>UserMarksChannel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smtClean="0"/>
              <a:t>Call </a:t>
            </a:r>
            <a:r>
              <a:rPr lang="en-US" dirty="0" err="1" smtClean="0">
                <a:solidFill>
                  <a:srgbClr val="FFC000"/>
                </a:solidFill>
              </a:rPr>
              <a:t>logMessage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with a message and </a:t>
            </a:r>
            <a:r>
              <a:rPr lang="en-US" dirty="0" err="1" smtClean="0">
                <a:solidFill>
                  <a:srgbClr val="FFC000"/>
                </a:solidFill>
              </a:rPr>
              <a:t>LoggingLevel.Information</a:t>
            </a:r>
            <a:endParaRPr lang="en-US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778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JavaScript Profiler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 JavaScript methods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05" y="1733550"/>
            <a:ext cx="8701189" cy="290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32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Live! 360 DEV Las Vegas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312</Words>
  <Application>Microsoft Office PowerPoint</Application>
  <PresentationFormat>On-screen Show (16:9)</PresentationFormat>
  <Paragraphs>69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Live! 360 DEV Las Vegas 2014</vt:lpstr>
      <vt:lpstr>PowerPoint Presentation</vt:lpstr>
      <vt:lpstr>Agenda</vt:lpstr>
      <vt:lpstr>Where Is It?</vt:lpstr>
      <vt:lpstr>What Tools Exist?</vt:lpstr>
      <vt:lpstr>JavaScript Memory</vt:lpstr>
      <vt:lpstr>JavaScript Memory</vt:lpstr>
      <vt:lpstr>HTML UI Responsiveness</vt:lpstr>
      <vt:lpstr>User Marks</vt:lpstr>
      <vt:lpstr>JavaScript Profiler</vt:lpstr>
      <vt:lpstr>Surprise!</vt:lpstr>
      <vt:lpstr>XAML UI Responsiveness</vt:lpstr>
      <vt:lpstr>Energy Consumption</vt:lpstr>
      <vt:lpstr>CPU Sampling</vt:lpstr>
      <vt:lpstr>Conclusion</vt:lpstr>
      <vt:lpstr>Resources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2014-02-10T18:20:20Z</dcterms:created>
  <dcterms:modified xsi:type="dcterms:W3CDTF">2014-02-10T18:20:23Z</dcterms:modified>
</cp:coreProperties>
</file>