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6" r:id="rId25"/>
    <p:sldId id="283" r:id="rId26"/>
    <p:sldId id="284" r:id="rId27"/>
    <p:sldId id="285" r:id="rId2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8864" autoAdjust="0"/>
  </p:normalViewPr>
  <p:slideViewPr>
    <p:cSldViewPr>
      <p:cViewPr varScale="1">
        <p:scale>
          <a:sx n="82" d="100"/>
          <a:sy n="82" d="100"/>
        </p:scale>
        <p:origin x="834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57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z="1300" b="1" dirty="0" smtClean="0">
                <a:latin typeface="Arial" pitchFamily="34" charset="0"/>
                <a:cs typeface="Arial" pitchFamily="34" charset="0"/>
              </a:rPr>
              <a:t>Visual Studio Live! Las Vegas 2015</a:t>
            </a:r>
            <a:endParaRPr lang="en-US" sz="1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562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95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294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314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717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Show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HubPage</a:t>
            </a:r>
            <a:r>
              <a:rPr lang="en-US" baseline="0" dirty="0" smtClean="0"/>
              <a:t> using the platform switcher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Change </a:t>
            </a:r>
            <a:r>
              <a:rPr lang="en-US" dirty="0" err="1" smtClean="0"/>
              <a:t>App.xaml.cs</a:t>
            </a:r>
            <a:r>
              <a:rPr lang="en-US" dirty="0" smtClean="0"/>
              <a:t> to start </a:t>
            </a:r>
            <a:r>
              <a:rPr lang="en-US" dirty="0" err="1" smtClean="0"/>
              <a:t>HubPage</a:t>
            </a:r>
            <a:r>
              <a:rPr lang="en-US" baseline="0" dirty="0" smtClean="0"/>
              <a:t> instead of </a:t>
            </a:r>
            <a:r>
              <a:rPr lang="en-US" baseline="0" dirty="0" err="1" smtClean="0"/>
              <a:t>MainPage</a:t>
            </a:r>
            <a:endParaRPr lang="en-US" baseline="0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Run both?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8703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193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Explain MVVM concepts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Show Item</a:t>
            </a:r>
            <a:r>
              <a:rPr lang="en-US" baseline="0" dirty="0" smtClean="0"/>
              <a:t> + Main view model in Shared project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Show XAML to main page to display </a:t>
            </a:r>
            <a:r>
              <a:rPr lang="en-US" baseline="0" dirty="0" err="1" smtClean="0"/>
              <a:t>ListView</a:t>
            </a:r>
            <a:endParaRPr lang="en-US" baseline="0" dirty="0" smtClean="0"/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Add Refresh button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Run it, then …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Show &lt;Image&gt; tag on </a:t>
            </a:r>
            <a:r>
              <a:rPr lang="en-US" baseline="0" dirty="0" err="1" smtClean="0"/>
              <a:t>DetailsPage.xaml</a:t>
            </a:r>
            <a:endParaRPr lang="en-US" baseline="0" dirty="0" smtClean="0"/>
          </a:p>
          <a:p>
            <a:pPr marL="181410" indent="-181410" defTabSz="949478">
              <a:buFont typeface="Arial" panose="020B0604020202020204" pitchFamily="34" charset="0"/>
              <a:buChar char="•"/>
              <a:defRPr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SelectionChanged</a:t>
            </a:r>
            <a:r>
              <a:rPr lang="en-US" baseline="0" dirty="0" smtClean="0"/>
              <a:t> event on Main Page and </a:t>
            </a:r>
            <a:r>
              <a:rPr lang="en-US" baseline="0" dirty="0" err="1" smtClean="0"/>
              <a:t>nav</a:t>
            </a:r>
            <a:r>
              <a:rPr lang="en-US" baseline="0" dirty="0" smtClean="0"/>
              <a:t> to Details Page</a:t>
            </a:r>
          </a:p>
          <a:p>
            <a:pPr marL="181410" indent="-181410" defTabSz="949478">
              <a:buFont typeface="Arial" panose="020B0604020202020204" pitchFamily="34" charset="0"/>
              <a:buChar char="•"/>
              <a:defRPr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OnNavigatedTo</a:t>
            </a:r>
            <a:r>
              <a:rPr lang="en-US" baseline="0" dirty="0" smtClean="0"/>
              <a:t> to Details page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Hardware back button handler for </a:t>
            </a:r>
            <a:r>
              <a:rPr lang="en-US" baseline="0" dirty="0" err="1" smtClean="0"/>
              <a:t>WinPhone</a:t>
            </a:r>
            <a:endParaRPr lang="en-US" baseline="0" dirty="0" smtClean="0"/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Run on both platforms!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2548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back button to Details page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Use style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</a:t>
            </a:r>
            <a:r>
              <a:rPr lang="en-US" dirty="0" err="1" smtClean="0"/>
              <a:t>Resources.xaml</a:t>
            </a:r>
            <a:r>
              <a:rPr lang="en-US" baseline="0" dirty="0" smtClean="0"/>
              <a:t> to both Windows and Phone projects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ResourceDictionary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App.xaml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733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dirty="0" smtClean="0"/>
              <a:t>DTM in </a:t>
            </a:r>
            <a:r>
              <a:rPr lang="en-US" dirty="0" err="1" smtClean="0"/>
              <a:t>OnNavigatedTo</a:t>
            </a:r>
            <a:r>
              <a:rPr lang="en-US" dirty="0" smtClean="0"/>
              <a:t>/From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dirty="0" smtClean="0"/>
              <a:t>_</a:t>
            </a:r>
            <a:r>
              <a:rPr lang="en-US" dirty="0" err="1" smtClean="0"/>
              <a:t>DataRequested</a:t>
            </a:r>
            <a:r>
              <a:rPr lang="en-US" baseline="0" dirty="0" smtClean="0"/>
              <a:t> event</a:t>
            </a:r>
          </a:p>
          <a:p>
            <a:pPr marL="178027" indent="-178027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ShowShareUI</a:t>
            </a:r>
            <a:r>
              <a:rPr lang="en-US" baseline="0" dirty="0" smtClean="0"/>
              <a:t> on </a:t>
            </a:r>
            <a:r>
              <a:rPr lang="en-US" baseline="0" dirty="0" err="1" smtClean="0"/>
              <a:t>DetailsPage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9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Details page</a:t>
            </a:r>
          </a:p>
          <a:p>
            <a:pPr marL="428328" lvl="1" indent="-181410">
              <a:buFont typeface="Arial" panose="020B0604020202020204" pitchFamily="34" charset="0"/>
              <a:buChar char="•"/>
            </a:pPr>
            <a:r>
              <a:rPr lang="en-US" dirty="0" smtClean="0"/>
              <a:t>Button + handler (</a:t>
            </a:r>
            <a:r>
              <a:rPr lang="en-US" dirty="0" err="1" smtClean="0"/>
              <a:t>Read_Click</a:t>
            </a:r>
            <a:r>
              <a:rPr lang="en-US" dirty="0" smtClean="0"/>
              <a:t>)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err="1" smtClean="0"/>
              <a:t>ss.Voice</a:t>
            </a:r>
            <a:r>
              <a:rPr lang="en-US" dirty="0" smtClean="0"/>
              <a:t> </a:t>
            </a:r>
            <a:r>
              <a:rPr lang="en-US" dirty="0"/>
              <a:t>=</a:t>
            </a:r>
            <a:r>
              <a:rPr lang="en-US" dirty="0" smtClean="0"/>
              <a:t> </a:t>
            </a:r>
            <a:r>
              <a:rPr lang="en-US" dirty="0" err="1"/>
              <a:t>SpeechSynthesizer.</a:t>
            </a:r>
            <a:r>
              <a:rPr lang="en-US" dirty="0" err="1" smtClean="0"/>
              <a:t>AllVoices</a:t>
            </a:r>
            <a:r>
              <a:rPr lang="en-US" dirty="0" smtClean="0"/>
              <a:t>[</a:t>
            </a:r>
            <a:r>
              <a:rPr lang="en-US" dirty="0"/>
              <a:t>1</a:t>
            </a:r>
            <a:r>
              <a:rPr lang="en-US" dirty="0" smtClean="0"/>
              <a:t>];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5933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err="1" smtClean="0"/>
              <a:t>MainPage.xaml</a:t>
            </a:r>
            <a:endParaRPr lang="en-US" dirty="0" smtClean="0"/>
          </a:p>
          <a:p>
            <a:pPr marL="428328" lvl="1" indent="-181410">
              <a:buFont typeface="Arial" panose="020B0604020202020204" pitchFamily="34" charset="0"/>
              <a:buChar char="•"/>
            </a:pPr>
            <a:r>
              <a:rPr lang="en-US" dirty="0" smtClean="0"/>
              <a:t>Add Speech button +</a:t>
            </a:r>
            <a:r>
              <a:rPr lang="en-US" baseline="0" dirty="0" smtClean="0"/>
              <a:t> handler</a:t>
            </a:r>
            <a:endParaRPr lang="en-US" dirty="0" smtClean="0"/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Run without cap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22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4160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Add VCD.xml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err="1" smtClean="0"/>
              <a:t>MainPage</a:t>
            </a:r>
            <a:endParaRPr lang="en-US" dirty="0" smtClean="0"/>
          </a:p>
          <a:p>
            <a:pPr marL="428328" lvl="1" indent="-181410">
              <a:buFont typeface="Arial" panose="020B0604020202020204" pitchFamily="34" charset="0"/>
              <a:buChar char="•"/>
            </a:pPr>
            <a:r>
              <a:rPr lang="en-US" dirty="0" err="1" smtClean="0"/>
              <a:t>OnNavigatedTo</a:t>
            </a:r>
            <a:endParaRPr lang="en-US" dirty="0" smtClean="0"/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dirty="0" smtClean="0"/>
              <a:t>Hold Windows logo</a:t>
            </a:r>
            <a:r>
              <a:rPr lang="en-US" baseline="0" dirty="0" smtClean="0"/>
              <a:t> on emulator for examples</a:t>
            </a:r>
          </a:p>
          <a:p>
            <a:pPr marL="181410" indent="-181410">
              <a:buFont typeface="Arial" panose="020B0604020202020204" pitchFamily="34" charset="0"/>
              <a:buChar char="•"/>
            </a:pPr>
            <a:r>
              <a:rPr lang="en-US" baseline="0" dirty="0" smtClean="0"/>
              <a:t>&lt;</a:t>
            </a:r>
            <a:r>
              <a:rPr lang="en-US" baseline="0" dirty="0" err="1" smtClean="0"/>
              <a:t>AppName</a:t>
            </a:r>
            <a:r>
              <a:rPr lang="en-US" baseline="0" dirty="0" smtClean="0"/>
              <a:t>&gt; search for &lt;</a:t>
            </a:r>
            <a:r>
              <a:rPr lang="en-US" baseline="0" smtClean="0"/>
              <a:t>tag&gt;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512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Open and demo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FirstUniversalApp_UserControl</a:t>
            </a:r>
            <a:r>
              <a:rPr lang="en-US" baseline="0" dirty="0" smtClean="0"/>
              <a:t> project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3959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7886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410" indent="-18141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392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486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1216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165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82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2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519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384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814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697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588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sual Studio Live! Redmond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sual Studio Live! Washington, D.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1807944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 smtClean="0">
                <a:solidFill>
                  <a:srgbClr val="FFFF00"/>
                </a:solidFill>
              </a:rPr>
              <a:t>Building Your First Universal Application for Windows Phone and Windows Store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022725" y="2831881"/>
            <a:ext cx="3987800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latin typeface="Arial" charset="0"/>
              </a:rPr>
              <a:t>Microsoft</a:t>
            </a:r>
          </a:p>
          <a:p>
            <a:pPr algn="r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latin typeface="Arial" charset="0"/>
              </a:rPr>
              <a:t>@BrianPeek</a:t>
            </a:r>
          </a:p>
          <a:p>
            <a:pPr algn="r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latin typeface="Arial" charset="0"/>
              </a:rPr>
              <a:t>brpeek@Microsoft.com</a:t>
            </a:r>
            <a:endParaRPr lang="en-US" sz="1600" b="1" dirty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sz="1200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050" dirty="0">
              <a:latin typeface="Times New Roman" pitchFamily="28" charset="0"/>
              <a:cs typeface="+mn-cs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647311" y="3982819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Project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423" y="1065751"/>
            <a:ext cx="5477856" cy="378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4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Context Switcher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Switch between Phone and Windows to update designer and IntelliSense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026" y="2414078"/>
            <a:ext cx="6724650" cy="1781175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 bwMode="auto">
          <a:xfrm>
            <a:off x="2135927" y="3232321"/>
            <a:ext cx="1521673" cy="113776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8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Switcher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Switch between device form factors, OS styles, etc.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553" y="1809750"/>
            <a:ext cx="2474894" cy="326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9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XAML controls on Windows and Phone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74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New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Flickr RSS reader</a:t>
            </a:r>
          </a:p>
          <a:p>
            <a:pPr lvl="1"/>
            <a:r>
              <a:rPr lang="en-US" dirty="0" smtClean="0"/>
              <a:t>Grab the public</a:t>
            </a:r>
            <a:r>
              <a:rPr lang="en-US" baseline="0" dirty="0" smtClean="0"/>
              <a:t> Flickr RSS feed and display images and other info</a:t>
            </a:r>
          </a:p>
          <a:p>
            <a:pPr lvl="1"/>
            <a:r>
              <a:rPr lang="en-US" baseline="0" dirty="0" smtClean="0"/>
              <a:t>Show off some of the new Windows</a:t>
            </a:r>
            <a:r>
              <a:rPr lang="en-US" dirty="0" smtClean="0"/>
              <a:t> Phone/Store</a:t>
            </a:r>
            <a:r>
              <a:rPr lang="en-US" baseline="0" dirty="0" smtClean="0"/>
              <a:t> features in the process</a:t>
            </a:r>
          </a:p>
          <a:p>
            <a:pPr lvl="1"/>
            <a:r>
              <a:rPr lang="en-US" dirty="0" smtClean="0"/>
              <a:t>Start</a:t>
            </a:r>
            <a:r>
              <a:rPr lang="en-US" baseline="0" dirty="0" smtClean="0"/>
              <a:t> with Universal Blank App and refactor</a:t>
            </a:r>
          </a:p>
        </p:txBody>
      </p:sp>
    </p:spTree>
    <p:extLst>
      <p:ext uri="{BB962C8B-B14F-4D97-AF65-F5344CB8AC3E}">
        <p14:creationId xmlns:p14="http://schemas.microsoft.com/office/powerpoint/2010/main" val="341474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Grab the RSS </a:t>
            </a:r>
            <a:r>
              <a:rPr lang="en-US" smtClean="0"/>
              <a:t>and Display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Add a simple view model </a:t>
            </a:r>
            <a:r>
              <a:rPr lang="en-US" baseline="0" dirty="0" smtClean="0"/>
              <a:t>to grab the Flickr RSS</a:t>
            </a:r>
            <a:endParaRPr lang="en-US" dirty="0" smtClean="0"/>
          </a:p>
          <a:p>
            <a:r>
              <a:rPr lang="en-US" dirty="0" smtClean="0"/>
              <a:t>Modify </a:t>
            </a:r>
            <a:r>
              <a:rPr lang="en-US" dirty="0" err="1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MainPage.xaml</a:t>
            </a:r>
            <a:r>
              <a:rPr lang="en-US" dirty="0" smtClean="0"/>
              <a:t> to display feed</a:t>
            </a:r>
            <a:endParaRPr lang="en-US" baseline="0" dirty="0" smtClean="0"/>
          </a:p>
          <a:p>
            <a:r>
              <a:rPr lang="en-US" baseline="0" dirty="0" smtClean="0"/>
              <a:t>Add</a:t>
            </a:r>
            <a:r>
              <a:rPr lang="en-US" baseline="0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DetailsPage.xaml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to display selected image</a:t>
            </a:r>
          </a:p>
          <a:p>
            <a:pPr lvl="1"/>
            <a:r>
              <a:rPr lang="en-US" dirty="0" smtClean="0"/>
              <a:t>Handle the Back button</a:t>
            </a:r>
          </a:p>
          <a:p>
            <a:r>
              <a:rPr lang="en-US" dirty="0" smtClean="0"/>
              <a:t>Add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BottomAppBar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with Refresh button</a:t>
            </a:r>
          </a:p>
          <a:p>
            <a:pPr lvl="1"/>
            <a:r>
              <a:rPr lang="en-US" dirty="0" smtClean="0"/>
              <a:t>Phone icons </a:t>
            </a:r>
            <a:r>
              <a:rPr lang="en-US" dirty="0"/>
              <a:t>located </a:t>
            </a:r>
            <a:r>
              <a:rPr lang="en-US" dirty="0" smtClean="0"/>
              <a:t>at:</a:t>
            </a:r>
          </a:p>
          <a:p>
            <a:pPr lvl="2"/>
            <a:r>
              <a:rPr lang="en-US" dirty="0" smtClean="0"/>
              <a:t>C</a:t>
            </a:r>
            <a:r>
              <a:rPr lang="en-US" dirty="0"/>
              <a:t>:\Program Files (x86)\Microsoft SDKs\Windows </a:t>
            </a:r>
            <a:r>
              <a:rPr lang="en-US" dirty="0" smtClean="0"/>
              <a:t>Phone\v8.1\Icons</a:t>
            </a:r>
          </a:p>
          <a:p>
            <a:pPr lvl="1"/>
            <a:r>
              <a:rPr lang="en-US" dirty="0" smtClean="0"/>
              <a:t>Or use built-in icons!</a:t>
            </a:r>
          </a:p>
        </p:txBody>
      </p:sp>
    </p:spTree>
    <p:extLst>
      <p:ext uri="{BB962C8B-B14F-4D97-AF65-F5344CB8AC3E}">
        <p14:creationId xmlns:p14="http://schemas.microsoft.com/office/powerpoint/2010/main" val="299284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Many ways to do this, here’s one!</a:t>
            </a:r>
          </a:p>
          <a:p>
            <a:r>
              <a:rPr lang="en-US" dirty="0" smtClean="0"/>
              <a:t>Create resource dictionary in shared </a:t>
            </a:r>
            <a:r>
              <a:rPr lang="en-US" dirty="0" err="1" smtClean="0"/>
              <a:t>App.xaml</a:t>
            </a:r>
            <a:r>
              <a:rPr lang="en-US" dirty="0" smtClean="0"/>
              <a:t> pointing to a file or files in the separate projects</a:t>
            </a:r>
          </a:p>
          <a:p>
            <a:r>
              <a:rPr lang="en-US" dirty="0" smtClean="0"/>
              <a:t>Use named style in shared XAML</a:t>
            </a:r>
          </a:p>
          <a:p>
            <a:r>
              <a:rPr lang="en-US" dirty="0" smtClean="0"/>
              <a:t>In each platform’s style definitions, use what’s appropriate</a:t>
            </a:r>
          </a:p>
        </p:txBody>
      </p:sp>
    </p:spTree>
    <p:extLst>
      <p:ext uri="{BB962C8B-B14F-4D97-AF65-F5344CB8AC3E}">
        <p14:creationId xmlns:p14="http://schemas.microsoft.com/office/powerpoint/2010/main" val="259266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DataTransferManager.GetForCurrentView</a:t>
            </a:r>
            <a:r>
              <a:rPr lang="en-US" dirty="0" smtClean="0"/>
              <a:t> to cache the DTM</a:t>
            </a:r>
          </a:p>
          <a:p>
            <a:r>
              <a:rPr lang="en-US" dirty="0"/>
              <a:t>Hook/unhook the </a:t>
            </a:r>
            <a:r>
              <a:rPr lang="en-US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DataTransferManager.DataRequested</a:t>
            </a:r>
            <a:r>
              <a:rPr lang="en-US" dirty="0"/>
              <a:t> event</a:t>
            </a:r>
          </a:p>
          <a:p>
            <a:r>
              <a:rPr lang="en-US" dirty="0" smtClean="0"/>
              <a:t>Display the UI with </a:t>
            </a:r>
            <a:r>
              <a:rPr lang="en-US" dirty="0" err="1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DataTransferManager.ShowShareUI</a:t>
            </a:r>
            <a:r>
              <a:rPr lang="en-US" dirty="0" smtClean="0"/>
              <a:t> call</a:t>
            </a:r>
          </a:p>
          <a:p>
            <a:r>
              <a:rPr lang="en-US" dirty="0" smtClean="0"/>
              <a:t>Share data when the </a:t>
            </a:r>
            <a:r>
              <a:rPr lang="en-US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DataRequested</a:t>
            </a:r>
            <a:r>
              <a:rPr lang="en-US" dirty="0" smtClean="0"/>
              <a:t> event is called</a:t>
            </a:r>
          </a:p>
          <a:p>
            <a:r>
              <a:rPr lang="en-US" dirty="0" smtClean="0"/>
              <a:t>Get a deferral if calling </a:t>
            </a:r>
            <a:r>
              <a:rPr lang="en-US" dirty="0" err="1" smtClean="0"/>
              <a:t>async</a:t>
            </a:r>
            <a:r>
              <a:rPr lang="en-US" dirty="0" smtClean="0"/>
              <a:t> code</a:t>
            </a:r>
          </a:p>
          <a:p>
            <a:pPr lvl="1"/>
            <a:r>
              <a:rPr lang="en-US" dirty="0" smtClean="0"/>
              <a:t>Use a try/catch/finally to ensure the deferral is completed!</a:t>
            </a:r>
          </a:p>
        </p:txBody>
      </p:sp>
    </p:spTree>
    <p:extLst>
      <p:ext uri="{BB962C8B-B14F-4D97-AF65-F5344CB8AC3E}">
        <p14:creationId xmlns:p14="http://schemas.microsoft.com/office/powerpoint/2010/main" val="133657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to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Windows.Media.SpeechSynthesis</a:t>
            </a:r>
            <a:r>
              <a:rPr lang="en-US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SpeechSynthesizer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SynthesizeTextToStream</a:t>
            </a:r>
            <a:r>
              <a:rPr lang="en-US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method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lay the stream using a </a:t>
            </a:r>
            <a:r>
              <a:rPr lang="en-US" dirty="0" err="1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MediaElement</a:t>
            </a:r>
            <a:endParaRPr lang="en-US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/>
              <a:t>Supports multiple voices</a:t>
            </a:r>
          </a:p>
          <a:p>
            <a:pPr lvl="1"/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AllVoices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collection contains all available voices</a:t>
            </a:r>
          </a:p>
          <a:p>
            <a:r>
              <a:rPr lang="en-US" dirty="0" smtClean="0"/>
              <a:t>Supports SSML (Speech Synthesis Markup Language)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61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Speech to Text (Phone Only)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Include the </a:t>
            </a:r>
            <a:r>
              <a:rPr lang="en-US" dirty="0" err="1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Windows.Phone.Speech.Recognition</a:t>
            </a:r>
            <a:r>
              <a:rPr lang="en-US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namespace</a:t>
            </a:r>
          </a:p>
          <a:p>
            <a:r>
              <a:rPr lang="en-US" dirty="0" smtClean="0"/>
              <a:t>Add the </a:t>
            </a:r>
            <a:r>
              <a:rPr lang="en-US" sz="3100" b="1" dirty="0"/>
              <a:t>Microphone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capability to the application manifest</a:t>
            </a:r>
          </a:p>
          <a:p>
            <a:r>
              <a:rPr lang="en-US" dirty="0" smtClean="0"/>
              <a:t>How to use:</a:t>
            </a:r>
          </a:p>
          <a:p>
            <a:pPr lvl="1"/>
            <a:r>
              <a:rPr lang="en-US" dirty="0" smtClean="0"/>
              <a:t>Create the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Set the appropriate properties</a:t>
            </a:r>
          </a:p>
          <a:p>
            <a:pPr lvl="1"/>
            <a:r>
              <a:rPr lang="en-US" dirty="0" smtClean="0"/>
              <a:t>Call </a:t>
            </a:r>
            <a:r>
              <a:rPr lang="en-US" sz="2900" dirty="0" err="1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CompileConstraintsAsync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(even if you have none!)</a:t>
            </a:r>
          </a:p>
          <a:p>
            <a:pPr lvl="1"/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RecognizeWithUIAsync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Use grammars and word lists to increase accuracy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SpeechRecognizer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object to eliminate the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61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SDK/Tooling Info</a:t>
            </a:r>
          </a:p>
          <a:p>
            <a:r>
              <a:rPr lang="en-US" dirty="0" smtClean="0"/>
              <a:t>Create an application</a:t>
            </a:r>
          </a:p>
          <a:p>
            <a:r>
              <a:rPr lang="en-US" dirty="0" smtClean="0"/>
              <a:t>Discuss </a:t>
            </a:r>
            <a:r>
              <a:rPr lang="en-US" smtClean="0"/>
              <a:t>publication procedure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392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Cortana Integration (Phone Only)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Setup a Voice Command Definition (VCD) file</a:t>
            </a:r>
          </a:p>
          <a:p>
            <a:pPr lvl="1"/>
            <a:r>
              <a:rPr lang="en-US" dirty="0" smtClean="0"/>
              <a:t>Add -&gt; New Item -&gt; Voice Command Definition</a:t>
            </a:r>
          </a:p>
          <a:p>
            <a:r>
              <a:rPr lang="en-US" dirty="0" smtClean="0"/>
              <a:t>Add the </a:t>
            </a:r>
            <a:r>
              <a:rPr lang="en-US" b="1" dirty="0" smtClean="0"/>
              <a:t>Microphone</a:t>
            </a:r>
            <a:r>
              <a:rPr lang="en-US" dirty="0" smtClean="0"/>
              <a:t> capability</a:t>
            </a:r>
          </a:p>
          <a:p>
            <a:r>
              <a:rPr lang="en-US" dirty="0" smtClean="0"/>
              <a:t>Include </a:t>
            </a:r>
            <a:r>
              <a:rPr lang="en-US" dirty="0"/>
              <a:t>the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Windows.Media.SpeechRecognition</a:t>
            </a:r>
            <a:r>
              <a:rPr lang="en-US" dirty="0" smtClean="0">
                <a:solidFill>
                  <a:srgbClr val="FFC0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namespace</a:t>
            </a:r>
          </a:p>
          <a:p>
            <a:r>
              <a:rPr lang="en-US" dirty="0" smtClean="0"/>
              <a:t>Install the VCD </a:t>
            </a:r>
            <a:r>
              <a:rPr lang="en-US" dirty="0"/>
              <a:t>file with </a:t>
            </a: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VoiceCommandManager</a:t>
            </a:r>
            <a:r>
              <a:rPr lang="en-US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.</a:t>
            </a:r>
            <a:br>
              <a:rPr lang="en-US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</a:br>
            <a:r>
              <a:rPr lang="en-US" dirty="0" err="1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InstallCommandSetsFromFileAsync</a:t>
            </a:r>
            <a:endParaRPr lang="en-US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>
                <a:cs typeface="Consolas" pitchFamily="49" charset="0"/>
              </a:rPr>
              <a:t>Handle </a:t>
            </a:r>
            <a:r>
              <a:rPr lang="en-US" dirty="0">
                <a:cs typeface="Consolas" pitchFamily="49" charset="0"/>
              </a:rPr>
              <a:t>command via </a:t>
            </a:r>
            <a:r>
              <a:rPr lang="en-US" dirty="0" err="1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OnActivated</a:t>
            </a:r>
            <a:endParaRPr lang="en-US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>
                <a:cs typeface="Consolas" pitchFamily="49" charset="0"/>
              </a:rPr>
              <a:t>Check </a:t>
            </a:r>
            <a:r>
              <a:rPr lang="en-US" sz="2900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args.Kind</a:t>
            </a:r>
            <a:r>
              <a:rPr lang="en-US" dirty="0" smtClean="0">
                <a:cs typeface="Consolas" pitchFamily="49" charset="0"/>
              </a:rPr>
              <a:t> to determine if this is a </a:t>
            </a:r>
            <a:r>
              <a:rPr lang="en-US" dirty="0" err="1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VoiceCommand</a:t>
            </a:r>
            <a:endParaRPr lang="en-US" dirty="0" smtClean="0">
              <a:solidFill>
                <a:srgbClr val="0070C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dirty="0">
                <a:cs typeface="Consolas" pitchFamily="49" charset="0"/>
              </a:rPr>
              <a:t>Use the </a:t>
            </a:r>
            <a:r>
              <a:rPr lang="en-US" sz="29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</a:t>
            </a:r>
            <a:r>
              <a:rPr lang="en-US" dirty="0">
                <a:solidFill>
                  <a:srgbClr val="0070C0"/>
                </a:solidFill>
                <a:cs typeface="Consolas" pitchFamily="49" charset="0"/>
              </a:rPr>
              <a:t> </a:t>
            </a:r>
            <a:r>
              <a:rPr lang="en-US" dirty="0">
                <a:cs typeface="Consolas" pitchFamily="49" charset="0"/>
              </a:rPr>
              <a:t>property to get the full spoken text</a:t>
            </a:r>
          </a:p>
          <a:p>
            <a:pPr lvl="1"/>
            <a:r>
              <a:rPr lang="en-US" dirty="0" smtClean="0">
                <a:cs typeface="Consolas" pitchFamily="49" charset="0"/>
              </a:rPr>
              <a:t>Use the </a:t>
            </a:r>
            <a:r>
              <a:rPr lang="en-US" sz="2900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RulePath</a:t>
            </a:r>
            <a:r>
              <a:rPr lang="en-US" dirty="0" smtClean="0">
                <a:solidFill>
                  <a:srgbClr val="0070C0"/>
                </a:solidFill>
                <a:cs typeface="Consolas" pitchFamily="49" charset="0"/>
              </a:rPr>
              <a:t> </a:t>
            </a:r>
            <a:r>
              <a:rPr lang="en-US" dirty="0" smtClean="0">
                <a:cs typeface="Consolas" pitchFamily="49" charset="0"/>
              </a:rPr>
              <a:t>to get the command spoken</a:t>
            </a:r>
          </a:p>
          <a:p>
            <a:pPr lvl="1"/>
            <a:r>
              <a:rPr lang="en-US" dirty="0" smtClean="0">
                <a:cs typeface="Consolas" pitchFamily="49" charset="0"/>
              </a:rPr>
              <a:t>Use the </a:t>
            </a:r>
            <a:r>
              <a:rPr lang="en-US" sz="2900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SemanticInterpretation</a:t>
            </a:r>
            <a:r>
              <a:rPr lang="en-US" dirty="0" smtClean="0">
                <a:solidFill>
                  <a:srgbClr val="0070C0"/>
                </a:solidFill>
                <a:cs typeface="Consolas" pitchFamily="49" charset="0"/>
              </a:rPr>
              <a:t> </a:t>
            </a:r>
            <a:r>
              <a:rPr lang="en-US" dirty="0" smtClean="0">
                <a:cs typeface="Consolas" pitchFamily="49" charset="0"/>
              </a:rPr>
              <a:t>to get </a:t>
            </a:r>
            <a:r>
              <a:rPr lang="en-US" dirty="0" err="1" smtClean="0">
                <a:cs typeface="Consolas" pitchFamily="49" charset="0"/>
              </a:rPr>
              <a:t>token’ed</a:t>
            </a:r>
            <a:r>
              <a:rPr lang="en-US" dirty="0" smtClean="0">
                <a:cs typeface="Consolas" pitchFamily="49" charset="0"/>
              </a:rPr>
              <a:t> words</a:t>
            </a:r>
          </a:p>
        </p:txBody>
      </p:sp>
    </p:spTree>
    <p:extLst>
      <p:ext uri="{BB962C8B-B14F-4D97-AF65-F5344CB8AC3E}">
        <p14:creationId xmlns:p14="http://schemas.microsoft.com/office/powerpoint/2010/main" val="185078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Separate UIs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create a more defined experience, separate UI elements into User Controls and use in separate pages in each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15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8823"/>
            <a:ext cx="8991600" cy="892969"/>
          </a:xfrm>
        </p:spPr>
        <p:txBody>
          <a:bodyPr>
            <a:normAutofit/>
          </a:bodyPr>
          <a:lstStyle/>
          <a:p>
            <a:r>
              <a:rPr lang="en-US" dirty="0" smtClean="0"/>
              <a:t>Additional Developer Tools &amp;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Developer Power Tools for Windows Phone</a:t>
            </a:r>
          </a:p>
          <a:p>
            <a:pPr lvl="1"/>
            <a:r>
              <a:rPr lang="en-US" dirty="0" smtClean="0"/>
              <a:t>Tools -&gt; Windows Phone 8.1</a:t>
            </a:r>
          </a:p>
          <a:p>
            <a:pPr lvl="1"/>
            <a:r>
              <a:rPr lang="en-US" dirty="0" smtClean="0"/>
              <a:t>Requires package install on device, built into emulator</a:t>
            </a:r>
          </a:p>
          <a:p>
            <a:r>
              <a:rPr lang="en-US" dirty="0" smtClean="0"/>
              <a:t>Performance and Diagnostics Hub</a:t>
            </a:r>
          </a:p>
          <a:p>
            <a:pPr lvl="1"/>
            <a:r>
              <a:rPr lang="en-US" dirty="0" smtClean="0"/>
              <a:t>Debug -&gt; Performance and Diagnostics</a:t>
            </a:r>
          </a:p>
        </p:txBody>
      </p:sp>
    </p:spTree>
    <p:extLst>
      <p:ext uri="{BB962C8B-B14F-4D97-AF65-F5344CB8AC3E}">
        <p14:creationId xmlns:p14="http://schemas.microsoft.com/office/powerpoint/2010/main" val="107532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Publishing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Windows App Certification Kit (WACK)</a:t>
            </a:r>
          </a:p>
          <a:p>
            <a:pPr lvl="1"/>
            <a:r>
              <a:rPr lang="en-US" dirty="0" smtClean="0"/>
              <a:t>Pass this before uploading anything</a:t>
            </a:r>
          </a:p>
          <a:p>
            <a:pPr lvl="1"/>
            <a:r>
              <a:rPr lang="en-US" dirty="0" smtClean="0"/>
              <a:t>Find this on the Project menu</a:t>
            </a:r>
          </a:p>
          <a:p>
            <a:r>
              <a:rPr lang="en-US" dirty="0" smtClean="0"/>
              <a:t>The publishing portal is located at</a:t>
            </a:r>
            <a:br>
              <a:rPr lang="en-US" dirty="0" smtClean="0"/>
            </a:br>
            <a:r>
              <a:rPr lang="en-US" dirty="0" smtClean="0">
                <a:solidFill>
                  <a:srgbClr val="0070C0"/>
                </a:solidFill>
              </a:rPr>
              <a:t>http://dev.windows.com/</a:t>
            </a:r>
            <a:r>
              <a:rPr lang="en-US" i="1" dirty="0" smtClean="0">
                <a:solidFill>
                  <a:schemeClr val="tx1"/>
                </a:solidFill>
              </a:rPr>
              <a:t>hone Store!</a:t>
            </a:r>
          </a:p>
          <a:p>
            <a:r>
              <a:rPr lang="en-US" dirty="0" smtClean="0"/>
              <a:t>Set your App</a:t>
            </a:r>
            <a:r>
              <a:rPr lang="en-US" baseline="0" dirty="0" smtClean="0"/>
              <a:t> Info</a:t>
            </a:r>
          </a:p>
          <a:p>
            <a:pPr lvl="1"/>
            <a:r>
              <a:rPr lang="en-US" dirty="0" smtClean="0"/>
              <a:t>Alias, pricing, etc.</a:t>
            </a:r>
            <a:endParaRPr lang="en-US" baseline="0" dirty="0" smtClean="0"/>
          </a:p>
          <a:p>
            <a:r>
              <a:rPr lang="en-US" baseline="0" dirty="0" smtClean="0"/>
              <a:t>Upload Data</a:t>
            </a:r>
          </a:p>
          <a:p>
            <a:pPr lvl="1"/>
            <a:r>
              <a:rPr lang="en-US" dirty="0" smtClean="0"/>
              <a:t>Package</a:t>
            </a:r>
          </a:p>
          <a:p>
            <a:pPr lvl="1"/>
            <a:r>
              <a:rPr lang="en-US" dirty="0" smtClean="0"/>
              <a:t>Screen shots</a:t>
            </a:r>
          </a:p>
          <a:p>
            <a:r>
              <a:rPr lang="en-US" dirty="0" smtClean="0"/>
              <a:t>Wait a few hours/day, and, assuming it passed certification, it will appear in the store!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063230"/>
            <a:ext cx="3391397" cy="243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Universal App Platform</a:t>
            </a:r>
          </a:p>
          <a:p>
            <a:pPr lvl="1"/>
            <a:r>
              <a:rPr lang="en-US" dirty="0" smtClean="0"/>
              <a:t>Apps are written once, delivered to one Store with one package</a:t>
            </a:r>
          </a:p>
          <a:p>
            <a:pPr lvl="1"/>
            <a:r>
              <a:rPr lang="en-US" dirty="0" smtClean="0"/>
              <a:t>Run across all kinds of devices (Desktop, Phone, Xbox, </a:t>
            </a:r>
            <a:r>
              <a:rPr lang="en-US" dirty="0" err="1" smtClean="0"/>
              <a:t>HoloLens</a:t>
            </a:r>
            <a:r>
              <a:rPr lang="en-US" dirty="0" smtClean="0"/>
              <a:t>, </a:t>
            </a:r>
            <a:r>
              <a:rPr lang="en-US" dirty="0" err="1" smtClean="0"/>
              <a:t>IoT</a:t>
            </a:r>
            <a:r>
              <a:rPr lang="en-US" dirty="0" smtClean="0"/>
              <a:t>, etc.)</a:t>
            </a:r>
          </a:p>
          <a:p>
            <a:r>
              <a:rPr lang="en-US" dirty="0" smtClean="0"/>
              <a:t>Adaptive UX (</a:t>
            </a:r>
            <a:r>
              <a:rPr lang="en-US" dirty="0" err="1" smtClean="0"/>
              <a:t>ViewStateManager</a:t>
            </a:r>
            <a:r>
              <a:rPr lang="en-US" dirty="0" smtClean="0"/>
              <a:t> and control improvements)</a:t>
            </a:r>
          </a:p>
          <a:p>
            <a:r>
              <a:rPr lang="en-US" dirty="0" smtClean="0"/>
              <a:t>Cortana integration everywhere</a:t>
            </a:r>
          </a:p>
          <a:p>
            <a:r>
              <a:rPr lang="en-US" dirty="0" smtClean="0"/>
              <a:t>Everything we learned here today gets us to Windows 10!</a:t>
            </a:r>
          </a:p>
          <a:p>
            <a:r>
              <a:rPr lang="en-US" dirty="0" smtClean="0"/>
              <a:t>More at </a:t>
            </a:r>
            <a:r>
              <a:rPr lang="en-US" smtClean="0"/>
              <a:t>Build 2015 (or sooner…)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943148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App Studio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and test an app in your browser with a simple drag-and-drop environment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http</a:t>
            </a:r>
            <a:r>
              <a:rPr lang="en-US" dirty="0">
                <a:solidFill>
                  <a:srgbClr val="0070C0"/>
                </a:solidFill>
              </a:rPr>
              <a:t>://appstudio.windows.com/</a:t>
            </a:r>
          </a:p>
        </p:txBody>
      </p:sp>
    </p:spTree>
    <p:extLst>
      <p:ext uri="{BB962C8B-B14F-4D97-AF65-F5344CB8AC3E}">
        <p14:creationId xmlns:p14="http://schemas.microsoft.com/office/powerpoint/2010/main" val="13274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Windows Universal Apps get you up and running with a Phone and Store app while sharing both UI and backend code</a:t>
            </a:r>
            <a:r>
              <a:rPr lang="en-US" dirty="0"/>
              <a:t>!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7571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Me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brpeek@microsoft.com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http://www.brianpeek.com/</a:t>
            </a:r>
          </a:p>
          <a:p>
            <a:r>
              <a:rPr lang="en-US" dirty="0" smtClean="0"/>
              <a:t>Windows Store/Phone Developer Portal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http://dev.windows.com/</a:t>
            </a:r>
          </a:p>
          <a:p>
            <a:r>
              <a:rPr lang="en-US" dirty="0" smtClean="0"/>
              <a:t>Universal Apps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http://bit.ly/WinUniversal</a:t>
            </a:r>
          </a:p>
          <a:p>
            <a:r>
              <a:rPr lang="en-US" dirty="0" smtClean="0"/>
              <a:t>What’s New in Windows Phone 8.1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http://</a:t>
            </a:r>
            <a:r>
              <a:rPr lang="en-US" dirty="0" smtClean="0">
                <a:solidFill>
                  <a:srgbClr val="0070C0"/>
                </a:solidFill>
              </a:rPr>
              <a:t>bit.ly/WP81New</a:t>
            </a:r>
          </a:p>
        </p:txBody>
      </p:sp>
    </p:spTree>
    <p:extLst>
      <p:ext uri="{BB962C8B-B14F-4D97-AF65-F5344CB8AC3E}">
        <p14:creationId xmlns:p14="http://schemas.microsoft.com/office/powerpoint/2010/main" val="78416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0070C0"/>
                </a:solidFill>
              </a:rPr>
              <a:t>http</a:t>
            </a:r>
            <a:r>
              <a:rPr lang="en-US" sz="4000" dirty="0">
                <a:solidFill>
                  <a:srgbClr val="0070C0"/>
                </a:solidFill>
              </a:rPr>
              <a:t>://</a:t>
            </a:r>
            <a:r>
              <a:rPr lang="en-US" sz="4000" dirty="0" smtClean="0">
                <a:solidFill>
                  <a:srgbClr val="0070C0"/>
                </a:solidFill>
              </a:rPr>
              <a:t>dev.windows.com</a:t>
            </a:r>
            <a:r>
              <a:rPr lang="en-US" sz="4000" dirty="0">
                <a:solidFill>
                  <a:srgbClr val="0070C0"/>
                </a:solidFill>
              </a:rPr>
              <a:t>/</a:t>
            </a:r>
            <a:endParaRPr lang="en-US" sz="4000" b="1" dirty="0" smtClean="0">
              <a:solidFill>
                <a:srgbClr val="0070C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Develop for free with Visual Studio Community 2013</a:t>
            </a:r>
          </a:p>
          <a:p>
            <a:r>
              <a:rPr lang="en-US" dirty="0" smtClean="0"/>
              <a:t>If you have Visual Studio Pro/Premium/Ultimate, install Update 4 (though Update 2 or later will do)</a:t>
            </a:r>
          </a:p>
          <a:p>
            <a:r>
              <a:rPr lang="en-US" dirty="0" smtClean="0"/>
              <a:t>System Requirements for Phone development</a:t>
            </a:r>
          </a:p>
          <a:p>
            <a:pPr lvl="1"/>
            <a:r>
              <a:rPr lang="en-US" dirty="0" smtClean="0"/>
              <a:t>Base SDK (on device development)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Windows 8.1 x64</a:t>
            </a:r>
          </a:p>
          <a:p>
            <a:pPr lvl="1"/>
            <a:r>
              <a:rPr lang="en-US" dirty="0" smtClean="0"/>
              <a:t>Emulator (uses Hyper-V)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Windows 8.1 Pro x64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Processor that supports Second Level Address Translation (SLAT), which is required for Hyper-V</a:t>
            </a:r>
          </a:p>
          <a:p>
            <a:pPr marL="909638" lvl="2" indent="-257175">
              <a:buFont typeface="Arial" pitchFamily="34" charset="0"/>
              <a:buChar char="•"/>
            </a:pPr>
            <a:r>
              <a:rPr lang="en-US" dirty="0" smtClean="0"/>
              <a:t>If you can’t support this, you can still build apps and debug on device</a:t>
            </a:r>
          </a:p>
        </p:txBody>
      </p:sp>
    </p:spTree>
    <p:extLst>
      <p:ext uri="{BB962C8B-B14F-4D97-AF65-F5344CB8AC3E}">
        <p14:creationId xmlns:p14="http://schemas.microsoft.com/office/powerpoint/2010/main" val="116264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Silverlight vs. Win(P)RT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Silverlight is the existing model from WP8</a:t>
            </a:r>
          </a:p>
          <a:p>
            <a:pPr lvl="1"/>
            <a:r>
              <a:rPr lang="en-US" dirty="0" smtClean="0"/>
              <a:t>Easy migration from WP8 to WP81</a:t>
            </a:r>
          </a:p>
          <a:p>
            <a:pPr lvl="1"/>
            <a:r>
              <a:rPr lang="en-US" dirty="0" smtClean="0"/>
              <a:t>XAML remains identical</a:t>
            </a:r>
          </a:p>
          <a:p>
            <a:r>
              <a:rPr lang="en-US" dirty="0" smtClean="0"/>
              <a:t>Windows Runtime is the new model</a:t>
            </a:r>
          </a:p>
          <a:p>
            <a:pPr lvl="1"/>
            <a:r>
              <a:rPr lang="en-US" dirty="0" smtClean="0"/>
              <a:t>Shareable XAML with Windows Store apps</a:t>
            </a:r>
          </a:p>
          <a:p>
            <a:pPr lvl="1"/>
            <a:r>
              <a:rPr lang="en-US" dirty="0" smtClean="0"/>
              <a:t>Convergence of APIs with Windows Store apps</a:t>
            </a:r>
          </a:p>
          <a:p>
            <a:r>
              <a:rPr lang="en-US" dirty="0" smtClean="0"/>
              <a:t>Universal Apps</a:t>
            </a:r>
          </a:p>
          <a:p>
            <a:pPr lvl="1"/>
            <a:r>
              <a:rPr lang="en-US" dirty="0" smtClean="0"/>
              <a:t>Share code across Windows Phone and Windows Store from the start</a:t>
            </a:r>
          </a:p>
        </p:txBody>
      </p:sp>
    </p:spTree>
    <p:extLst>
      <p:ext uri="{BB962C8B-B14F-4D97-AF65-F5344CB8AC3E}">
        <p14:creationId xmlns:p14="http://schemas.microsoft.com/office/powerpoint/2010/main" val="114669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Universal 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This creates a Windows Store and Shared project</a:t>
            </a:r>
          </a:p>
          <a:p>
            <a:r>
              <a:rPr lang="en-US" dirty="0" smtClean="0"/>
              <a:t>Starting from Windows Phone, by default, nothing is Shared</a:t>
            </a:r>
          </a:p>
          <a:p>
            <a:r>
              <a:rPr lang="en-US" dirty="0" smtClean="0"/>
              <a:t>Drag/drop shared items to the Shared project</a:t>
            </a:r>
          </a:p>
          <a:p>
            <a:r>
              <a:rPr lang="en-US" dirty="0" smtClean="0"/>
              <a:t>Even UI is shareable, though you’ll likely want to style differently between apps</a:t>
            </a:r>
          </a:p>
          <a:p>
            <a:r>
              <a:rPr lang="en-US" dirty="0" smtClean="0"/>
              <a:t>Not 100% of code will be shareable, but you can use #if statements to conditionally compile</a:t>
            </a:r>
          </a:p>
          <a:p>
            <a:pPr lvl="1"/>
            <a:r>
              <a:rPr lang="en-US" dirty="0" smtClean="0"/>
              <a:t>WINDOWS_APP</a:t>
            </a:r>
          </a:p>
          <a:p>
            <a:pPr lvl="1"/>
            <a:r>
              <a:rPr lang="en-US" dirty="0" smtClean="0"/>
              <a:t>WINDOWS_PHONE_APP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7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Areas of Convergence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App model and life cycle</a:t>
            </a:r>
          </a:p>
          <a:p>
            <a:pPr lvl="1"/>
            <a:r>
              <a:rPr lang="en-US" dirty="0" smtClean="0"/>
              <a:t>Same set of events to handle launch/suspend/etc.</a:t>
            </a:r>
          </a:p>
          <a:p>
            <a:r>
              <a:rPr lang="en-US" dirty="0" smtClean="0"/>
              <a:t>Manifest, build, deployment</a:t>
            </a:r>
          </a:p>
          <a:p>
            <a:pPr lvl="1"/>
            <a:r>
              <a:rPr lang="en-US" dirty="0" smtClean="0"/>
              <a:t>Same .</a:t>
            </a:r>
            <a:r>
              <a:rPr lang="en-US" dirty="0" err="1" smtClean="0"/>
              <a:t>appx</a:t>
            </a:r>
            <a:r>
              <a:rPr lang="en-US" dirty="0" smtClean="0"/>
              <a:t> bundle, same application manifest</a:t>
            </a:r>
          </a:p>
          <a:p>
            <a:r>
              <a:rPr lang="en-US" dirty="0" smtClean="0"/>
              <a:t>XAML</a:t>
            </a:r>
          </a:p>
          <a:p>
            <a:pPr lvl="1"/>
            <a:r>
              <a:rPr lang="en-US" dirty="0" smtClean="0"/>
              <a:t>Same XAML engine as Windows Store with many of the built-in controls designed to layout properly based on the form factor/screen size</a:t>
            </a:r>
          </a:p>
        </p:txBody>
      </p:sp>
    </p:spTree>
    <p:extLst>
      <p:ext uri="{BB962C8B-B14F-4D97-AF65-F5344CB8AC3E}">
        <p14:creationId xmlns:p14="http://schemas.microsoft.com/office/powerpoint/2010/main" val="178570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4" y="179508"/>
            <a:ext cx="7369175" cy="89296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Adding Windows 8.1 App to Existing Phone 8.1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Right-click, select Add Windows 8.1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0" y="1733550"/>
            <a:ext cx="4191000" cy="329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61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4" y="179507"/>
            <a:ext cx="7369175" cy="89296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Adding Windows Phone 8.1 App to Existing Windows 8.1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Right-click, select Add Windows Phone 8.1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739" y="1942010"/>
            <a:ext cx="3945924" cy="295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9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4" y="166062"/>
            <a:ext cx="7369175" cy="892969"/>
          </a:xfrm>
        </p:spPr>
        <p:txBody>
          <a:bodyPr>
            <a:noAutofit/>
          </a:bodyPr>
          <a:lstStyle/>
          <a:p>
            <a:r>
              <a:rPr lang="en-US" dirty="0" smtClean="0"/>
              <a:t>Features </a:t>
            </a:r>
            <a:r>
              <a:rPr lang="en-US" dirty="0"/>
              <a:t>Unavailable in </a:t>
            </a:r>
            <a:r>
              <a:rPr lang="en-US" dirty="0" smtClean="0"/>
              <a:t>WinRT Phone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7078"/>
            <a:ext cx="8229600" cy="339447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    </a:t>
            </a:r>
            <a:r>
              <a:rPr lang="en-US" dirty="0"/>
              <a:t>Clipboard</a:t>
            </a:r>
          </a:p>
          <a:p>
            <a:r>
              <a:rPr lang="en-US" dirty="0"/>
              <a:t>    Lock screen background provider</a:t>
            </a:r>
          </a:p>
          <a:p>
            <a:r>
              <a:rPr lang="en-US" dirty="0"/>
              <a:t>    Ringtone provider</a:t>
            </a:r>
          </a:p>
          <a:p>
            <a:r>
              <a:rPr lang="en-US" dirty="0"/>
              <a:t>    Alarms and reminders</a:t>
            </a:r>
          </a:p>
          <a:p>
            <a:r>
              <a:rPr lang="en-US" dirty="0"/>
              <a:t>    Lens apps</a:t>
            </a:r>
          </a:p>
          <a:p>
            <a:r>
              <a:rPr lang="en-US" dirty="0"/>
              <a:t>    Photos extensibility</a:t>
            </a:r>
          </a:p>
          <a:p>
            <a:r>
              <a:rPr lang="en-US" dirty="0"/>
              <a:t>    VoIP apps</a:t>
            </a:r>
          </a:p>
          <a:p>
            <a:r>
              <a:rPr lang="en-US" dirty="0"/>
              <a:t>    Search Extras</a:t>
            </a:r>
          </a:p>
          <a:p>
            <a:r>
              <a:rPr lang="en-US" dirty="0"/>
              <a:t>    </a:t>
            </a:r>
            <a:r>
              <a:rPr lang="en-US" dirty="0" err="1"/>
              <a:t>SoundEffect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62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Redmond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2881</TotalTime>
  <Words>1368</Words>
  <Application>Microsoft Office PowerPoint</Application>
  <PresentationFormat>On-screen Show (16:9)</PresentationFormat>
  <Paragraphs>250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Consolas</vt:lpstr>
      <vt:lpstr>Lucida Console</vt:lpstr>
      <vt:lpstr>Times New Roman</vt:lpstr>
      <vt:lpstr>Visual Studio Live! Redmond 2014</vt:lpstr>
      <vt:lpstr>PowerPoint Presentation</vt:lpstr>
      <vt:lpstr>Agenda</vt:lpstr>
      <vt:lpstr>Tools</vt:lpstr>
      <vt:lpstr>Silverlight vs. Win(P)RT</vt:lpstr>
      <vt:lpstr>Universal App</vt:lpstr>
      <vt:lpstr>Areas of Convergence</vt:lpstr>
      <vt:lpstr>Adding Windows 8.1 App to Existing Phone 8.1 Project</vt:lpstr>
      <vt:lpstr>Adding Windows Phone 8.1 App to Existing Windows 8.1 Project</vt:lpstr>
      <vt:lpstr>Features Unavailable in WinRT Phone Apps</vt:lpstr>
      <vt:lpstr>Creating a New Project</vt:lpstr>
      <vt:lpstr>Project Context Switcher</vt:lpstr>
      <vt:lpstr>Device Switcher</vt:lpstr>
      <vt:lpstr>Example</vt:lpstr>
      <vt:lpstr>Building a New App</vt:lpstr>
      <vt:lpstr>Grab the RSS and Display</vt:lpstr>
      <vt:lpstr>Styles</vt:lpstr>
      <vt:lpstr>Share</vt:lpstr>
      <vt:lpstr>Text to Speech</vt:lpstr>
      <vt:lpstr>Speech to Text (Phone Only)</vt:lpstr>
      <vt:lpstr>Cortana Integration (Phone Only)</vt:lpstr>
      <vt:lpstr>Separate UIs</vt:lpstr>
      <vt:lpstr>Additional Developer Tools &amp; Features</vt:lpstr>
      <vt:lpstr>Publishing</vt:lpstr>
      <vt:lpstr>Windows 10</vt:lpstr>
      <vt:lpstr>Windows App Studio</vt:lpstr>
      <vt:lpstr>Conclusion</vt:lpstr>
      <vt:lpstr>Resources</vt:lpstr>
    </vt:vector>
  </TitlesOfParts>
  <Company>1105 Media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Brent Sutton</dc:creator>
  <cp:lastModifiedBy>Brian Peek</cp:lastModifiedBy>
  <cp:revision>126</cp:revision>
  <dcterms:created xsi:type="dcterms:W3CDTF">2012-12-07T00:48:42Z</dcterms:created>
  <dcterms:modified xsi:type="dcterms:W3CDTF">2015-03-18T20:15:19Z</dcterms:modified>
</cp:coreProperties>
</file>